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24"/>
  </p:notesMasterIdLst>
  <p:sldIdLst>
    <p:sldId id="256" r:id="rId2"/>
    <p:sldId id="258" r:id="rId3"/>
    <p:sldId id="260" r:id="rId4"/>
    <p:sldId id="262" r:id="rId5"/>
    <p:sldId id="261" r:id="rId6"/>
    <p:sldId id="317" r:id="rId7"/>
    <p:sldId id="272" r:id="rId8"/>
    <p:sldId id="319" r:id="rId9"/>
    <p:sldId id="320" r:id="rId10"/>
    <p:sldId id="322" r:id="rId11"/>
    <p:sldId id="282" r:id="rId12"/>
    <p:sldId id="324" r:id="rId13"/>
    <p:sldId id="326" r:id="rId14"/>
    <p:sldId id="286" r:id="rId15"/>
    <p:sldId id="328" r:id="rId16"/>
    <p:sldId id="287" r:id="rId17"/>
    <p:sldId id="284" r:id="rId18"/>
    <p:sldId id="331" r:id="rId19"/>
    <p:sldId id="279" r:id="rId20"/>
    <p:sldId id="332" r:id="rId21"/>
    <p:sldId id="334" r:id="rId22"/>
    <p:sldId id="290" r:id="rId23"/>
  </p:sldIdLst>
  <p:sldSz cx="9144000" cy="5143500" type="screen16x9"/>
  <p:notesSz cx="6858000" cy="9144000"/>
  <p:embeddedFontLst>
    <p:embeddedFont>
      <p:font typeface="Bungee" pitchFamily="2" charset="0"/>
      <p:regular r:id="rId25"/>
    </p:embeddedFont>
    <p:embeddedFont>
      <p:font typeface="Exo 2" panose="020B0604020202020204" charset="0"/>
      <p:regular r:id="rId26"/>
      <p:bold r:id="rId27"/>
      <p:italic r:id="rId28"/>
      <p:boldItalic r:id="rId29"/>
    </p:embeddedFont>
    <p:embeddedFont>
      <p:font typeface="Lato" panose="020B0604020202020204" charset="0"/>
      <p:regular r:id="rId30"/>
      <p:bold r:id="rId31"/>
      <p:italic r:id="rId32"/>
      <p:boldItalic r:id="rId33"/>
    </p:embeddedFont>
    <p:embeddedFont>
      <p:font typeface="NSimSun" panose="02010609030101010101" pitchFamily="49" charset="-122"/>
      <p:regular r:id="rId34"/>
    </p:embeddedFont>
    <p:embeddedFont>
      <p:font typeface="Roboto" panose="020B0604020202020204" charset="0"/>
      <p:regular r:id="rId35"/>
      <p:bold r:id="rId36"/>
      <p:italic r:id="rId37"/>
      <p:boldItalic r:id="rId38"/>
    </p:embeddedFont>
    <p:embeddedFont>
      <p:font typeface="Tahoma" panose="020B0604030504040204" pitchFamily="34" charset="0"/>
      <p:regular r:id="rId39"/>
      <p:bold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0DEAC2-021D-4233-8B2B-6DDB65A9E4F0}">
  <a:tblStyle styleId="{7A0DEAC2-021D-4233-8B2B-6DDB65A9E4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8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0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/Relationships>
</file>

<file path=ppt/media/image1.png>
</file>

<file path=ppt/media/image10.png>
</file>

<file path=ppt/media/image2.jpeg>
</file>

<file path=ppt/media/image3.gif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72204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4098;ga1242414e1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9" name="Google Shape;4099;ga1242414e1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ga1242414e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" name="Google Shape;1871;ga1242414e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46793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619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7" name="Google Shape;4717;g97767bb796_0_1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8" name="Google Shape;4718;g97767bb796_0_1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9" name="Google Shape;4899;ga1242414e1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0" name="Google Shape;4900;ga1242414e1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9" name="Google Shape;4529;ga1242414e1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0" name="Google Shape;4530;ga1242414e1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4073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0" name="Google Shape;3770;ga1242414e1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1" name="Google Shape;3771;ga1242414e1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8b385fd27f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8b385fd27f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ga1242414e1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8" name="Google Shape;2868;ga1242414e1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0937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58367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g8b385fd27f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4" name="Google Shape;5164;g8b385fd27f_2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" name="Google Shape;1243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" name="Google Shape;1244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a1242414e1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a1242414e1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" name="Google Shape;2867;ga1242414e1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8" name="Google Shape;2868;ga1242414e1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" name="Google Shape;1553;ga1242414e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" name="Google Shape;1554;ga1242414e1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8043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a1242414e1_0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a1242414e1_0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0040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585450"/>
            <a:ext cx="5061600" cy="182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2408575"/>
            <a:ext cx="5061600" cy="4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7_2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subTitle" idx="1"/>
          </p:nvPr>
        </p:nvSpPr>
        <p:spPr>
          <a:xfrm>
            <a:off x="1211726" y="2610738"/>
            <a:ext cx="19878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subTitle" idx="2"/>
          </p:nvPr>
        </p:nvSpPr>
        <p:spPr>
          <a:xfrm>
            <a:off x="5944596" y="2610738"/>
            <a:ext cx="19878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subTitle" idx="3"/>
          </p:nvPr>
        </p:nvSpPr>
        <p:spPr>
          <a:xfrm>
            <a:off x="3578156" y="2610738"/>
            <a:ext cx="19878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6" name="Google Shape;96;p24"/>
          <p:cNvSpPr txBox="1">
            <a:spLocks noGrp="1"/>
          </p:cNvSpPr>
          <p:nvPr>
            <p:ph type="subTitle" idx="4"/>
          </p:nvPr>
        </p:nvSpPr>
        <p:spPr>
          <a:xfrm>
            <a:off x="1211725" y="2253800"/>
            <a:ext cx="19878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subTitle" idx="5"/>
          </p:nvPr>
        </p:nvSpPr>
        <p:spPr>
          <a:xfrm>
            <a:off x="3578158" y="2253800"/>
            <a:ext cx="19878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ubTitle" idx="6"/>
          </p:nvPr>
        </p:nvSpPr>
        <p:spPr>
          <a:xfrm>
            <a:off x="5944603" y="2253800"/>
            <a:ext cx="19878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4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>
            <a:spLocks noGrp="1"/>
          </p:cNvSpPr>
          <p:nvPr>
            <p:ph type="subTitle" idx="1"/>
          </p:nvPr>
        </p:nvSpPr>
        <p:spPr>
          <a:xfrm>
            <a:off x="4575175" y="1646375"/>
            <a:ext cx="3852000" cy="10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5" name="Google Shape;155;p30"/>
          <p:cNvSpPr txBox="1">
            <a:spLocks noGrp="1"/>
          </p:cNvSpPr>
          <p:nvPr>
            <p:ph type="ctrTitle"/>
          </p:nvPr>
        </p:nvSpPr>
        <p:spPr>
          <a:xfrm flipH="1">
            <a:off x="4575175" y="723350"/>
            <a:ext cx="3852000" cy="107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6" name="Google Shape;156;p30"/>
          <p:cNvSpPr txBox="1"/>
          <p:nvPr/>
        </p:nvSpPr>
        <p:spPr>
          <a:xfrm>
            <a:off x="4572003" y="3273025"/>
            <a:ext cx="3852000" cy="7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 b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,</a:t>
            </a:r>
            <a:r>
              <a:rPr lang="en" sz="11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including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, infographics &amp; images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Exo 2"/>
                <a:ea typeface="Exo 2"/>
                <a:cs typeface="Exo 2"/>
                <a:sym typeface="Exo 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endParaRPr sz="110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rgbClr val="FFD46D">
            <a:alpha val="11570"/>
          </a:srgbClr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Google Shape;158;p31"/>
          <p:cNvGrpSpPr/>
          <p:nvPr/>
        </p:nvGrpSpPr>
        <p:grpSpPr>
          <a:xfrm>
            <a:off x="188275" y="1808011"/>
            <a:ext cx="1475188" cy="3021701"/>
            <a:chOff x="3796700" y="1449161"/>
            <a:chExt cx="1475188" cy="3021701"/>
          </a:xfrm>
        </p:grpSpPr>
        <p:grpSp>
          <p:nvGrpSpPr>
            <p:cNvPr id="159" name="Google Shape;159;p31"/>
            <p:cNvGrpSpPr/>
            <p:nvPr/>
          </p:nvGrpSpPr>
          <p:grpSpPr>
            <a:xfrm>
              <a:off x="3851200" y="3212988"/>
              <a:ext cx="1420688" cy="1257875"/>
              <a:chOff x="2632738" y="3297800"/>
              <a:chExt cx="1420688" cy="1257875"/>
            </a:xfrm>
          </p:grpSpPr>
          <p:grpSp>
            <p:nvGrpSpPr>
              <p:cNvPr id="160" name="Google Shape;160;p31"/>
              <p:cNvGrpSpPr/>
              <p:nvPr/>
            </p:nvGrpSpPr>
            <p:grpSpPr>
              <a:xfrm>
                <a:off x="2632738" y="3713375"/>
                <a:ext cx="1420688" cy="842300"/>
                <a:chOff x="2632738" y="3713375"/>
                <a:chExt cx="1420688" cy="842300"/>
              </a:xfrm>
            </p:grpSpPr>
            <p:sp>
              <p:nvSpPr>
                <p:cNvPr id="161" name="Google Shape;161;p31"/>
                <p:cNvSpPr/>
                <p:nvPr/>
              </p:nvSpPr>
              <p:spPr>
                <a:xfrm>
                  <a:off x="2976800" y="4238175"/>
                  <a:ext cx="1076625" cy="31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65" h="12700" extrusionOk="0">
                      <a:moveTo>
                        <a:pt x="11337" y="1"/>
                      </a:moveTo>
                      <a:lnTo>
                        <a:pt x="0" y="12700"/>
                      </a:lnTo>
                      <a:lnTo>
                        <a:pt x="0" y="12700"/>
                      </a:lnTo>
                      <a:lnTo>
                        <a:pt x="38578" y="10536"/>
                      </a:lnTo>
                      <a:lnTo>
                        <a:pt x="43065" y="2164"/>
                      </a:lnTo>
                      <a:lnTo>
                        <a:pt x="11337" y="1"/>
                      </a:lnTo>
                      <a:close/>
                    </a:path>
                  </a:pathLst>
                </a:custGeom>
                <a:solidFill>
                  <a:srgbClr val="000000">
                    <a:alpha val="7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2" name="Google Shape;162;p31"/>
                <p:cNvGrpSpPr/>
                <p:nvPr/>
              </p:nvGrpSpPr>
              <p:grpSpPr>
                <a:xfrm>
                  <a:off x="2632738" y="3713375"/>
                  <a:ext cx="1001525" cy="842300"/>
                  <a:chOff x="2754900" y="3416825"/>
                  <a:chExt cx="1001525" cy="842300"/>
                </a:xfrm>
              </p:grpSpPr>
              <p:sp>
                <p:nvSpPr>
                  <p:cNvPr id="163" name="Google Shape;163;p31"/>
                  <p:cNvSpPr/>
                  <p:nvPr/>
                </p:nvSpPr>
                <p:spPr>
                  <a:xfrm>
                    <a:off x="2754900" y="3633150"/>
                    <a:ext cx="337525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1" h="25039" extrusionOk="0">
                        <a:moveTo>
                          <a:pt x="0" y="1"/>
                        </a:moveTo>
                        <a:lnTo>
                          <a:pt x="0" y="16866"/>
                        </a:lnTo>
                        <a:lnTo>
                          <a:pt x="13501" y="25038"/>
                        </a:lnTo>
                        <a:lnTo>
                          <a:pt x="13501" y="80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31"/>
                  <p:cNvSpPr/>
                  <p:nvPr/>
                </p:nvSpPr>
                <p:spPr>
                  <a:xfrm>
                    <a:off x="3092400" y="3625150"/>
                    <a:ext cx="664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61" h="25359" extrusionOk="0">
                        <a:moveTo>
                          <a:pt x="26561" y="0"/>
                        </a:moveTo>
                        <a:lnTo>
                          <a:pt x="1" y="8333"/>
                        </a:lnTo>
                        <a:lnTo>
                          <a:pt x="1" y="25358"/>
                        </a:lnTo>
                        <a:lnTo>
                          <a:pt x="26561" y="16865"/>
                        </a:lnTo>
                        <a:lnTo>
                          <a:pt x="26561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31"/>
                  <p:cNvSpPr/>
                  <p:nvPr/>
                </p:nvSpPr>
                <p:spPr>
                  <a:xfrm>
                    <a:off x="2754900" y="3420825"/>
                    <a:ext cx="1001525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061" h="16506" extrusionOk="0">
                        <a:moveTo>
                          <a:pt x="26520" y="1"/>
                        </a:moveTo>
                        <a:lnTo>
                          <a:pt x="0" y="8494"/>
                        </a:lnTo>
                        <a:lnTo>
                          <a:pt x="13501" y="16506"/>
                        </a:lnTo>
                        <a:lnTo>
                          <a:pt x="40061" y="8173"/>
                        </a:lnTo>
                        <a:lnTo>
                          <a:pt x="2652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31"/>
                  <p:cNvSpPr/>
                  <p:nvPr/>
                </p:nvSpPr>
                <p:spPr>
                  <a:xfrm>
                    <a:off x="3246650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6" y="0"/>
                        </a:moveTo>
                        <a:lnTo>
                          <a:pt x="0" y="1362"/>
                        </a:lnTo>
                        <a:lnTo>
                          <a:pt x="3365" y="3365"/>
                        </a:lnTo>
                        <a:lnTo>
                          <a:pt x="7531" y="20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31"/>
                  <p:cNvSpPr/>
                  <p:nvPr/>
                </p:nvSpPr>
                <p:spPr>
                  <a:xfrm>
                    <a:off x="3246650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3365" y="3326"/>
                        </a:lnTo>
                        <a:lnTo>
                          <a:pt x="7531" y="200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31"/>
                  <p:cNvSpPr/>
                  <p:nvPr/>
                </p:nvSpPr>
                <p:spPr>
                  <a:xfrm>
                    <a:off x="3330775" y="346690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166" y="1803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31"/>
                  <p:cNvSpPr/>
                  <p:nvPr/>
                </p:nvSpPr>
                <p:spPr>
                  <a:xfrm>
                    <a:off x="3246650" y="3449875"/>
                    <a:ext cx="84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65" y="384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31"/>
                  <p:cNvSpPr/>
                  <p:nvPr/>
                </p:nvSpPr>
                <p:spPr>
                  <a:xfrm>
                    <a:off x="3430925" y="3587075"/>
                    <a:ext cx="187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3325" y="3206"/>
                        </a:lnTo>
                        <a:lnTo>
                          <a:pt x="7491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31"/>
                  <p:cNvSpPr/>
                  <p:nvPr/>
                </p:nvSpPr>
                <p:spPr>
                  <a:xfrm>
                    <a:off x="3430925" y="3542025"/>
                    <a:ext cx="187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165" extrusionOk="0">
                        <a:moveTo>
                          <a:pt x="4166" y="0"/>
                        </a:moveTo>
                        <a:lnTo>
                          <a:pt x="0" y="1322"/>
                        </a:lnTo>
                        <a:lnTo>
                          <a:pt x="3325" y="3165"/>
                        </a:lnTo>
                        <a:lnTo>
                          <a:pt x="7491" y="18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31"/>
                  <p:cNvSpPr/>
                  <p:nvPr/>
                </p:nvSpPr>
                <p:spPr>
                  <a:xfrm>
                    <a:off x="3514050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0" y="3206"/>
                        </a:lnTo>
                        <a:lnTo>
                          <a:pt x="4166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31"/>
                  <p:cNvSpPr/>
                  <p:nvPr/>
                </p:nvSpPr>
                <p:spPr>
                  <a:xfrm>
                    <a:off x="3430925" y="3575075"/>
                    <a:ext cx="83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86" extrusionOk="0">
                        <a:moveTo>
                          <a:pt x="0" y="0"/>
                        </a:moveTo>
                        <a:lnTo>
                          <a:pt x="0" y="1843"/>
                        </a:lnTo>
                        <a:lnTo>
                          <a:pt x="3325" y="3686"/>
                        </a:lnTo>
                        <a:lnTo>
                          <a:pt x="3325" y="18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31"/>
                  <p:cNvSpPr/>
                  <p:nvPr/>
                </p:nvSpPr>
                <p:spPr>
                  <a:xfrm>
                    <a:off x="2888100" y="3579075"/>
                    <a:ext cx="187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26" extrusionOk="0">
                        <a:moveTo>
                          <a:pt x="4167" y="0"/>
                        </a:moveTo>
                        <a:lnTo>
                          <a:pt x="1" y="1322"/>
                        </a:lnTo>
                        <a:lnTo>
                          <a:pt x="3326" y="3325"/>
                        </a:lnTo>
                        <a:lnTo>
                          <a:pt x="749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31"/>
                  <p:cNvSpPr/>
                  <p:nvPr/>
                </p:nvSpPr>
                <p:spPr>
                  <a:xfrm>
                    <a:off x="2888100" y="3533000"/>
                    <a:ext cx="187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3326" y="3366"/>
                        </a:lnTo>
                        <a:lnTo>
                          <a:pt x="749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31"/>
                  <p:cNvSpPr/>
                  <p:nvPr/>
                </p:nvSpPr>
                <p:spPr>
                  <a:xfrm>
                    <a:off x="2971225" y="3583075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165"/>
                        </a:lnTo>
                        <a:lnTo>
                          <a:pt x="4167" y="184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31"/>
                  <p:cNvSpPr/>
                  <p:nvPr/>
                </p:nvSpPr>
                <p:spPr>
                  <a:xfrm>
                    <a:off x="2888100" y="3567050"/>
                    <a:ext cx="83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07" extrusionOk="0">
                        <a:moveTo>
                          <a:pt x="1" y="1"/>
                        </a:moveTo>
                        <a:lnTo>
                          <a:pt x="1" y="1803"/>
                        </a:lnTo>
                        <a:lnTo>
                          <a:pt x="3326" y="3806"/>
                        </a:lnTo>
                        <a:lnTo>
                          <a:pt x="3326" y="200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31"/>
                  <p:cNvSpPr/>
                  <p:nvPr/>
                </p:nvSpPr>
                <p:spPr>
                  <a:xfrm>
                    <a:off x="3071375" y="3704250"/>
                    <a:ext cx="1883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3366" y="3166"/>
                        </a:lnTo>
                        <a:lnTo>
                          <a:pt x="7532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31"/>
                  <p:cNvSpPr/>
                  <p:nvPr/>
                </p:nvSpPr>
                <p:spPr>
                  <a:xfrm>
                    <a:off x="3071375" y="3658200"/>
                    <a:ext cx="188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5" extrusionOk="0">
                        <a:moveTo>
                          <a:pt x="4167" y="0"/>
                        </a:moveTo>
                        <a:lnTo>
                          <a:pt x="1" y="1362"/>
                        </a:lnTo>
                        <a:lnTo>
                          <a:pt x="3366" y="3165"/>
                        </a:lnTo>
                        <a:lnTo>
                          <a:pt x="7532" y="184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31"/>
                  <p:cNvSpPr/>
                  <p:nvPr/>
                </p:nvSpPr>
                <p:spPr>
                  <a:xfrm>
                    <a:off x="3155500" y="370425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181;p31"/>
                  <p:cNvSpPr/>
                  <p:nvPr/>
                </p:nvSpPr>
                <p:spPr>
                  <a:xfrm>
                    <a:off x="3071375" y="3692250"/>
                    <a:ext cx="84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66" y="3646"/>
                        </a:lnTo>
                        <a:lnTo>
                          <a:pt x="336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82" name="Google Shape;182;p31"/>
              <p:cNvGrpSpPr/>
              <p:nvPr/>
            </p:nvGrpSpPr>
            <p:grpSpPr>
              <a:xfrm>
                <a:off x="2632738" y="3297800"/>
                <a:ext cx="1001525" cy="842300"/>
                <a:chOff x="2754900" y="3416825"/>
                <a:chExt cx="1001525" cy="842300"/>
              </a:xfrm>
            </p:grpSpPr>
            <p:sp>
              <p:nvSpPr>
                <p:cNvPr id="183" name="Google Shape;183;p31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4" name="Google Shape;184;p31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" name="Google Shape;185;p31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6" name="Google Shape;186;p31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7" name="Google Shape;187;p31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8" name="Google Shape;188;p31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31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" name="Google Shape;190;p31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1" name="Google Shape;191;p31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2" name="Google Shape;192;p31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" name="Google Shape;193;p31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4" name="Google Shape;194;p31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5" name="Google Shape;195;p31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31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31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8" name="Google Shape;198;p31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9" name="Google Shape;199;p31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0" name="Google Shape;200;p31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01" name="Google Shape;201;p31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02" name="Google Shape;202;p31"/>
            <p:cNvGrpSpPr/>
            <p:nvPr/>
          </p:nvGrpSpPr>
          <p:grpSpPr>
            <a:xfrm>
              <a:off x="3851122" y="2797063"/>
              <a:ext cx="1005531" cy="845669"/>
              <a:chOff x="2754900" y="3416825"/>
              <a:chExt cx="1001525" cy="842300"/>
            </a:xfrm>
          </p:grpSpPr>
          <p:sp>
            <p:nvSpPr>
              <p:cNvPr id="203" name="Google Shape;203;p3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3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3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3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3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3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3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3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3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3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3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3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3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3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3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3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3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3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3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2" name="Google Shape;222;p31"/>
            <p:cNvGrpSpPr/>
            <p:nvPr/>
          </p:nvGrpSpPr>
          <p:grpSpPr>
            <a:xfrm>
              <a:off x="4171377" y="2271525"/>
              <a:ext cx="1005550" cy="842300"/>
              <a:chOff x="4999275" y="3416825"/>
              <a:chExt cx="1005550" cy="842300"/>
            </a:xfrm>
          </p:grpSpPr>
          <p:sp>
            <p:nvSpPr>
              <p:cNvPr id="223" name="Google Shape;223;p3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3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31"/>
              <p:cNvSpPr/>
              <p:nvPr/>
            </p:nvSpPr>
            <p:spPr>
              <a:xfrm>
                <a:off x="4999275" y="3427638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3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3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3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3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3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3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3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3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3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3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3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3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3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3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3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3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2" name="Google Shape;242;p31"/>
            <p:cNvGrpSpPr/>
            <p:nvPr/>
          </p:nvGrpSpPr>
          <p:grpSpPr>
            <a:xfrm>
              <a:off x="3796700" y="1981200"/>
              <a:ext cx="1001525" cy="842300"/>
              <a:chOff x="2754900" y="3416825"/>
              <a:chExt cx="1001525" cy="842300"/>
            </a:xfrm>
          </p:grpSpPr>
          <p:sp>
            <p:nvSpPr>
              <p:cNvPr id="243" name="Google Shape;243;p3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3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3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3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3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3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3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3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3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3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3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3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3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3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2" name="Google Shape;262;p31"/>
            <p:cNvGrpSpPr/>
            <p:nvPr/>
          </p:nvGrpSpPr>
          <p:grpSpPr>
            <a:xfrm>
              <a:off x="4152070" y="1449161"/>
              <a:ext cx="1005550" cy="842300"/>
              <a:chOff x="4999275" y="3416825"/>
              <a:chExt cx="1005550" cy="842300"/>
            </a:xfrm>
          </p:grpSpPr>
          <p:sp>
            <p:nvSpPr>
              <p:cNvPr id="263" name="Google Shape;263;p3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1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3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3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3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3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2" name="Google Shape;282;p31"/>
          <p:cNvGrpSpPr/>
          <p:nvPr/>
        </p:nvGrpSpPr>
        <p:grpSpPr>
          <a:xfrm flipH="1">
            <a:off x="7929900" y="3694625"/>
            <a:ext cx="1726588" cy="842300"/>
            <a:chOff x="4278238" y="3416825"/>
            <a:chExt cx="1726588" cy="842300"/>
          </a:xfrm>
        </p:grpSpPr>
        <p:sp>
          <p:nvSpPr>
            <p:cNvPr id="283" name="Google Shape;283;p31"/>
            <p:cNvSpPr/>
            <p:nvPr/>
          </p:nvSpPr>
          <p:spPr>
            <a:xfrm flipH="1">
              <a:off x="4278238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4" name="Google Shape;284;p31"/>
            <p:cNvGrpSpPr/>
            <p:nvPr/>
          </p:nvGrpSpPr>
          <p:grpSpPr>
            <a:xfrm>
              <a:off x="4999275" y="3416825"/>
              <a:ext cx="1005550" cy="842300"/>
              <a:chOff x="4999275" y="3416825"/>
              <a:chExt cx="1005550" cy="842300"/>
            </a:xfrm>
          </p:grpSpPr>
          <p:sp>
            <p:nvSpPr>
              <p:cNvPr id="285" name="Google Shape;285;p31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1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31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31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31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1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1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1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31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31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1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1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1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31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31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1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1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1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1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4" name="Google Shape;304;p31"/>
          <p:cNvGrpSpPr/>
          <p:nvPr/>
        </p:nvGrpSpPr>
        <p:grpSpPr>
          <a:xfrm>
            <a:off x="7610550" y="4149000"/>
            <a:ext cx="1427950" cy="842300"/>
            <a:chOff x="2754900" y="3416825"/>
            <a:chExt cx="1427950" cy="842300"/>
          </a:xfrm>
        </p:grpSpPr>
        <p:sp>
          <p:nvSpPr>
            <p:cNvPr id="305" name="Google Shape;305;p31"/>
            <p:cNvSpPr/>
            <p:nvPr/>
          </p:nvSpPr>
          <p:spPr>
            <a:xfrm>
              <a:off x="3106225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" name="Google Shape;306;p31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307" name="Google Shape;307;p31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1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1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1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1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1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1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1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1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1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1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1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1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1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1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1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1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1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1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rgbClr val="FFD46D">
            <a:alpha val="11570"/>
          </a:srgbClr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" name="Google Shape;327;p32"/>
          <p:cNvGrpSpPr/>
          <p:nvPr/>
        </p:nvGrpSpPr>
        <p:grpSpPr>
          <a:xfrm>
            <a:off x="262725" y="4103500"/>
            <a:ext cx="1424900" cy="842300"/>
            <a:chOff x="6634300" y="2996800"/>
            <a:chExt cx="1424900" cy="842300"/>
          </a:xfrm>
        </p:grpSpPr>
        <p:sp>
          <p:nvSpPr>
            <p:cNvPr id="328" name="Google Shape;328;p32"/>
            <p:cNvSpPr/>
            <p:nvPr/>
          </p:nvSpPr>
          <p:spPr>
            <a:xfrm>
              <a:off x="6982575" y="35216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" name="Google Shape;329;p32"/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330" name="Google Shape;330;p3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9" name="Google Shape;349;p32"/>
          <p:cNvGrpSpPr/>
          <p:nvPr/>
        </p:nvGrpSpPr>
        <p:grpSpPr>
          <a:xfrm flipH="1">
            <a:off x="7380875" y="2445900"/>
            <a:ext cx="1583692" cy="2499912"/>
            <a:chOff x="6915675" y="2100350"/>
            <a:chExt cx="1583692" cy="2499912"/>
          </a:xfrm>
        </p:grpSpPr>
        <p:grpSp>
          <p:nvGrpSpPr>
            <p:cNvPr id="350" name="Google Shape;350;p32"/>
            <p:cNvGrpSpPr/>
            <p:nvPr/>
          </p:nvGrpSpPr>
          <p:grpSpPr>
            <a:xfrm>
              <a:off x="6915675" y="2521946"/>
              <a:ext cx="1583692" cy="2078317"/>
              <a:chOff x="8046550" y="2525083"/>
              <a:chExt cx="1583692" cy="2078317"/>
            </a:xfrm>
          </p:grpSpPr>
          <p:sp>
            <p:nvSpPr>
              <p:cNvPr id="351" name="Google Shape;351;p32"/>
              <p:cNvSpPr/>
              <p:nvPr/>
            </p:nvSpPr>
            <p:spPr>
              <a:xfrm>
                <a:off x="8413225" y="4308538"/>
                <a:ext cx="1217017" cy="294862"/>
              </a:xfrm>
              <a:custGeom>
                <a:avLst/>
                <a:gdLst/>
                <a:ahLst/>
                <a:cxnLst/>
                <a:rect l="l" t="t" r="r" b="b"/>
                <a:pathLst>
                  <a:path w="43065" h="12700" extrusionOk="0">
                    <a:moveTo>
                      <a:pt x="11337" y="1"/>
                    </a:moveTo>
                    <a:lnTo>
                      <a:pt x="0" y="12700"/>
                    </a:lnTo>
                    <a:lnTo>
                      <a:pt x="0" y="12700"/>
                    </a:lnTo>
                    <a:lnTo>
                      <a:pt x="38578" y="10536"/>
                    </a:lnTo>
                    <a:lnTo>
                      <a:pt x="43065" y="2164"/>
                    </a:lnTo>
                    <a:lnTo>
                      <a:pt x="11337" y="1"/>
                    </a:lnTo>
                    <a:close/>
                  </a:path>
                </a:pathLst>
              </a:custGeom>
              <a:solidFill>
                <a:srgbClr val="000000">
                  <a:alpha val="74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52" name="Google Shape;352;p32"/>
              <p:cNvGrpSpPr/>
              <p:nvPr/>
            </p:nvGrpSpPr>
            <p:grpSpPr>
              <a:xfrm>
                <a:off x="8046550" y="3761075"/>
                <a:ext cx="1005550" cy="842300"/>
                <a:chOff x="4999275" y="3416825"/>
                <a:chExt cx="1005550" cy="842300"/>
              </a:xfrm>
            </p:grpSpPr>
            <p:sp>
              <p:nvSpPr>
                <p:cNvPr id="353" name="Google Shape;353;p32"/>
                <p:cNvSpPr/>
                <p:nvPr/>
              </p:nvSpPr>
              <p:spPr>
                <a:xfrm>
                  <a:off x="4999275" y="3633150"/>
                  <a:ext cx="342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701" y="25038"/>
                      </a:lnTo>
                      <a:lnTo>
                        <a:pt x="1370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4" name="Google Shape;354;p32"/>
                <p:cNvSpPr/>
                <p:nvPr/>
              </p:nvSpPr>
              <p:spPr>
                <a:xfrm>
                  <a:off x="5341800" y="3625150"/>
                  <a:ext cx="663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21" h="25359" extrusionOk="0">
                      <a:moveTo>
                        <a:pt x="2652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20" y="16865"/>
                      </a:lnTo>
                      <a:lnTo>
                        <a:pt x="265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5" name="Google Shape;355;p32"/>
                <p:cNvSpPr/>
                <p:nvPr/>
              </p:nvSpPr>
              <p:spPr>
                <a:xfrm>
                  <a:off x="499927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61" y="1"/>
                      </a:moveTo>
                      <a:lnTo>
                        <a:pt x="1" y="8494"/>
                      </a:lnTo>
                      <a:lnTo>
                        <a:pt x="13701" y="16506"/>
                      </a:lnTo>
                      <a:lnTo>
                        <a:pt x="40221" y="8173"/>
                      </a:lnTo>
                      <a:lnTo>
                        <a:pt x="265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6" name="Google Shape;356;p32"/>
                <p:cNvSpPr/>
                <p:nvPr/>
              </p:nvSpPr>
              <p:spPr>
                <a:xfrm>
                  <a:off x="549602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7" y="0"/>
                      </a:moveTo>
                      <a:lnTo>
                        <a:pt x="0" y="1362"/>
                      </a:lnTo>
                      <a:lnTo>
                        <a:pt x="3325" y="3365"/>
                      </a:lnTo>
                      <a:lnTo>
                        <a:pt x="753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7" name="Google Shape;357;p32"/>
                <p:cNvSpPr/>
                <p:nvPr/>
              </p:nvSpPr>
              <p:spPr>
                <a:xfrm>
                  <a:off x="549602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3325" y="3326"/>
                      </a:lnTo>
                      <a:lnTo>
                        <a:pt x="753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8" name="Google Shape;358;p32"/>
                <p:cNvSpPr/>
                <p:nvPr/>
              </p:nvSpPr>
              <p:spPr>
                <a:xfrm>
                  <a:off x="5579150" y="3466900"/>
                  <a:ext cx="105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" h="316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207" y="1803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59" name="Google Shape;359;p32"/>
                <p:cNvSpPr/>
                <p:nvPr/>
              </p:nvSpPr>
              <p:spPr>
                <a:xfrm>
                  <a:off x="5496025" y="3449875"/>
                  <a:ext cx="83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25" y="3846"/>
                      </a:lnTo>
                      <a:lnTo>
                        <a:pt x="332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" name="Google Shape;360;p32"/>
                <p:cNvSpPr/>
                <p:nvPr/>
              </p:nvSpPr>
              <p:spPr>
                <a:xfrm>
                  <a:off x="5679300" y="3587075"/>
                  <a:ext cx="188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206" extrusionOk="0">
                      <a:moveTo>
                        <a:pt x="4207" y="1"/>
                      </a:moveTo>
                      <a:lnTo>
                        <a:pt x="1" y="1363"/>
                      </a:lnTo>
                      <a:lnTo>
                        <a:pt x="3366" y="320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" name="Google Shape;361;p32"/>
                <p:cNvSpPr/>
                <p:nvPr/>
              </p:nvSpPr>
              <p:spPr>
                <a:xfrm>
                  <a:off x="5679300" y="3542025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207" y="0"/>
                      </a:moveTo>
                      <a:lnTo>
                        <a:pt x="1" y="1322"/>
                      </a:lnTo>
                      <a:lnTo>
                        <a:pt x="3366" y="3165"/>
                      </a:lnTo>
                      <a:lnTo>
                        <a:pt x="7532" y="18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2" name="Google Shape;362;p32"/>
                <p:cNvSpPr/>
                <p:nvPr/>
              </p:nvSpPr>
              <p:spPr>
                <a:xfrm>
                  <a:off x="576342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3" name="Google Shape;363;p32"/>
                <p:cNvSpPr/>
                <p:nvPr/>
              </p:nvSpPr>
              <p:spPr>
                <a:xfrm>
                  <a:off x="5679300" y="3575075"/>
                  <a:ext cx="84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86" extrusionOk="0">
                      <a:moveTo>
                        <a:pt x="1" y="0"/>
                      </a:moveTo>
                      <a:lnTo>
                        <a:pt x="1" y="1843"/>
                      </a:lnTo>
                      <a:lnTo>
                        <a:pt x="3366" y="3686"/>
                      </a:lnTo>
                      <a:lnTo>
                        <a:pt x="3366" y="18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" name="Google Shape;364;p32"/>
                <p:cNvSpPr/>
                <p:nvPr/>
              </p:nvSpPr>
              <p:spPr>
                <a:xfrm>
                  <a:off x="5137475" y="3579075"/>
                  <a:ext cx="187325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" name="Google Shape;365;p32"/>
                <p:cNvSpPr/>
                <p:nvPr/>
              </p:nvSpPr>
              <p:spPr>
                <a:xfrm>
                  <a:off x="5137475" y="3533000"/>
                  <a:ext cx="187325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" name="Google Shape;366;p32"/>
                <p:cNvSpPr/>
                <p:nvPr/>
              </p:nvSpPr>
              <p:spPr>
                <a:xfrm>
                  <a:off x="5220600" y="3583075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" name="Google Shape;367;p32"/>
                <p:cNvSpPr/>
                <p:nvPr/>
              </p:nvSpPr>
              <p:spPr>
                <a:xfrm>
                  <a:off x="5137475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" name="Google Shape;368;p32"/>
                <p:cNvSpPr/>
                <p:nvPr/>
              </p:nvSpPr>
              <p:spPr>
                <a:xfrm>
                  <a:off x="532075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2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" name="Google Shape;369;p32"/>
                <p:cNvSpPr/>
                <p:nvPr/>
              </p:nvSpPr>
              <p:spPr>
                <a:xfrm>
                  <a:off x="532075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2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" name="Google Shape;370;p32"/>
                <p:cNvSpPr/>
                <p:nvPr/>
              </p:nvSpPr>
              <p:spPr>
                <a:xfrm>
                  <a:off x="5403875" y="3704250"/>
                  <a:ext cx="105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207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" name="Google Shape;371;p32"/>
                <p:cNvSpPr/>
                <p:nvPr/>
              </p:nvSpPr>
              <p:spPr>
                <a:xfrm>
                  <a:off x="5320750" y="3692250"/>
                  <a:ext cx="83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26" y="3646"/>
                      </a:lnTo>
                      <a:lnTo>
                        <a:pt x="332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2" name="Google Shape;372;p32"/>
              <p:cNvGrpSpPr/>
              <p:nvPr/>
            </p:nvGrpSpPr>
            <p:grpSpPr>
              <a:xfrm>
                <a:off x="8046550" y="3341050"/>
                <a:ext cx="1005550" cy="842300"/>
                <a:chOff x="6364325" y="3416825"/>
                <a:chExt cx="1005550" cy="842300"/>
              </a:xfrm>
            </p:grpSpPr>
            <p:sp>
              <p:nvSpPr>
                <p:cNvPr id="373" name="Google Shape;373;p32"/>
                <p:cNvSpPr/>
                <p:nvPr/>
              </p:nvSpPr>
              <p:spPr>
                <a:xfrm>
                  <a:off x="6364325" y="3633150"/>
                  <a:ext cx="341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661" y="25038"/>
                      </a:lnTo>
                      <a:lnTo>
                        <a:pt x="1366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" name="Google Shape;374;p32"/>
                <p:cNvSpPr/>
                <p:nvPr/>
              </p:nvSpPr>
              <p:spPr>
                <a:xfrm>
                  <a:off x="670585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60" y="16865"/>
                      </a:lnTo>
                      <a:lnTo>
                        <a:pt x="2656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32"/>
                <p:cNvSpPr/>
                <p:nvPr/>
              </p:nvSpPr>
              <p:spPr>
                <a:xfrm>
                  <a:off x="636432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21" y="1"/>
                      </a:moveTo>
                      <a:lnTo>
                        <a:pt x="1" y="8494"/>
                      </a:lnTo>
                      <a:lnTo>
                        <a:pt x="13661" y="16506"/>
                      </a:lnTo>
                      <a:lnTo>
                        <a:pt x="40221" y="8173"/>
                      </a:lnTo>
                      <a:lnTo>
                        <a:pt x="265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" name="Google Shape;376;p32"/>
                <p:cNvSpPr/>
                <p:nvPr/>
              </p:nvSpPr>
              <p:spPr>
                <a:xfrm>
                  <a:off x="685607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207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2" y="20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" name="Google Shape;377;p32"/>
                <p:cNvSpPr/>
                <p:nvPr/>
              </p:nvSpPr>
              <p:spPr>
                <a:xfrm>
                  <a:off x="685607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2" y="200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32"/>
                <p:cNvSpPr/>
                <p:nvPr/>
              </p:nvSpPr>
              <p:spPr>
                <a:xfrm>
                  <a:off x="6940200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7" y="180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32"/>
                <p:cNvSpPr/>
                <p:nvPr/>
              </p:nvSpPr>
              <p:spPr>
                <a:xfrm>
                  <a:off x="6856075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32"/>
                <p:cNvSpPr/>
                <p:nvPr/>
              </p:nvSpPr>
              <p:spPr>
                <a:xfrm>
                  <a:off x="7040350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327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2" y="1844"/>
                      </a:lnTo>
                      <a:lnTo>
                        <a:pt x="432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32"/>
                <p:cNvSpPr/>
                <p:nvPr/>
              </p:nvSpPr>
              <p:spPr>
                <a:xfrm>
                  <a:off x="7040350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327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2" y="1803"/>
                      </a:lnTo>
                      <a:lnTo>
                        <a:pt x="4327" y="0"/>
                      </a:lnTo>
                      <a:close/>
                    </a:path>
                  </a:pathLst>
                </a:custGeom>
                <a:solidFill>
                  <a:srgbClr val="FFD46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32"/>
                <p:cNvSpPr/>
                <p:nvPr/>
              </p:nvSpPr>
              <p:spPr>
                <a:xfrm>
                  <a:off x="712347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32"/>
                <p:cNvSpPr/>
                <p:nvPr/>
              </p:nvSpPr>
              <p:spPr>
                <a:xfrm>
                  <a:off x="7040350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32"/>
                <p:cNvSpPr/>
                <p:nvPr/>
              </p:nvSpPr>
              <p:spPr>
                <a:xfrm>
                  <a:off x="6501550" y="357907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65" y="332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32"/>
                <p:cNvSpPr/>
                <p:nvPr/>
              </p:nvSpPr>
              <p:spPr>
                <a:xfrm>
                  <a:off x="6501550" y="35330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65" y="336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32"/>
                <p:cNvSpPr/>
                <p:nvPr/>
              </p:nvSpPr>
              <p:spPr>
                <a:xfrm>
                  <a:off x="658567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165"/>
                      </a:lnTo>
                      <a:lnTo>
                        <a:pt x="4166" y="184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32"/>
                <p:cNvSpPr/>
                <p:nvPr/>
              </p:nvSpPr>
              <p:spPr>
                <a:xfrm>
                  <a:off x="6501550" y="3567050"/>
                  <a:ext cx="84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07" extrusionOk="0">
                      <a:moveTo>
                        <a:pt x="0" y="1"/>
                      </a:moveTo>
                      <a:lnTo>
                        <a:pt x="0" y="1803"/>
                      </a:lnTo>
                      <a:lnTo>
                        <a:pt x="3365" y="380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32"/>
                <p:cNvSpPr/>
                <p:nvPr/>
              </p:nvSpPr>
              <p:spPr>
                <a:xfrm>
                  <a:off x="668080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32"/>
                <p:cNvSpPr/>
                <p:nvPr/>
              </p:nvSpPr>
              <p:spPr>
                <a:xfrm>
                  <a:off x="668080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20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32"/>
                <p:cNvSpPr/>
                <p:nvPr/>
              </p:nvSpPr>
              <p:spPr>
                <a:xfrm>
                  <a:off x="6764925" y="3704250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32"/>
                <p:cNvSpPr/>
                <p:nvPr/>
              </p:nvSpPr>
              <p:spPr>
                <a:xfrm>
                  <a:off x="6680800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2" name="Google Shape;392;p32"/>
              <p:cNvGrpSpPr/>
              <p:nvPr/>
            </p:nvGrpSpPr>
            <p:grpSpPr>
              <a:xfrm>
                <a:off x="8050348" y="2922858"/>
                <a:ext cx="1001525" cy="842300"/>
                <a:chOff x="2754900" y="3416825"/>
                <a:chExt cx="1001525" cy="842300"/>
              </a:xfrm>
            </p:grpSpPr>
            <p:sp>
              <p:nvSpPr>
                <p:cNvPr id="393" name="Google Shape;393;p3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" name="Google Shape;394;p3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" name="Google Shape;395;p3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" name="Google Shape;396;p3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3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3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" name="Google Shape;399;p3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" name="Google Shape;400;p3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" name="Google Shape;401;p3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" name="Google Shape;402;p3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" name="Google Shape;403;p3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" name="Google Shape;404;p3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" name="Google Shape;405;p3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" name="Google Shape;406;p3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" name="Google Shape;407;p3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" name="Google Shape;408;p3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" name="Google Shape;409;p3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" name="Google Shape;410;p3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" name="Google Shape;411;p3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12" name="Google Shape;412;p32"/>
              <p:cNvGrpSpPr/>
              <p:nvPr/>
            </p:nvGrpSpPr>
            <p:grpSpPr>
              <a:xfrm>
                <a:off x="8050877" y="2525083"/>
                <a:ext cx="1001525" cy="842300"/>
                <a:chOff x="2754900" y="3416825"/>
                <a:chExt cx="1001525" cy="842300"/>
              </a:xfrm>
            </p:grpSpPr>
            <p:sp>
              <p:nvSpPr>
                <p:cNvPr id="413" name="Google Shape;413;p3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" name="Google Shape;414;p3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" name="Google Shape;415;p3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" name="Google Shape;416;p3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" name="Google Shape;417;p3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" name="Google Shape;418;p3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" name="Google Shape;419;p3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" name="Google Shape;420;p3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" name="Google Shape;421;p3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" name="Google Shape;422;p3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" name="Google Shape;423;p3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" name="Google Shape;424;p3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" name="Google Shape;425;p3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" name="Google Shape;426;p3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" name="Google Shape;427;p3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" name="Google Shape;428;p3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" name="Google Shape;429;p3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" name="Google Shape;430;p3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" name="Google Shape;431;p3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32" name="Google Shape;432;p32"/>
            <p:cNvGrpSpPr/>
            <p:nvPr/>
          </p:nvGrpSpPr>
          <p:grpSpPr>
            <a:xfrm>
              <a:off x="6915675" y="2100350"/>
              <a:ext cx="1005550" cy="842300"/>
              <a:chOff x="6364325" y="3416825"/>
              <a:chExt cx="1005550" cy="842300"/>
            </a:xfrm>
          </p:grpSpPr>
          <p:sp>
            <p:nvSpPr>
              <p:cNvPr id="433" name="Google Shape;433;p3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3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13100" y="1796265"/>
            <a:ext cx="4277700" cy="95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828925" y="1079553"/>
            <a:ext cx="2079600" cy="716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13100" y="2611750"/>
            <a:ext cx="4277700" cy="4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713100" y="1476025"/>
            <a:ext cx="4709100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245595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/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0645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subTitle" idx="1"/>
          </p:nvPr>
        </p:nvSpPr>
        <p:spPr>
          <a:xfrm>
            <a:off x="713112" y="2366415"/>
            <a:ext cx="25536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 hasCustomPrompt="1"/>
          </p:nvPr>
        </p:nvSpPr>
        <p:spPr>
          <a:xfrm>
            <a:off x="1417925" y="1460175"/>
            <a:ext cx="1143900" cy="439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3"/>
          </p:nvPr>
        </p:nvSpPr>
        <p:spPr>
          <a:xfrm>
            <a:off x="3591896" y="2366424"/>
            <a:ext cx="25536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4" hasCustomPrompt="1"/>
          </p:nvPr>
        </p:nvSpPr>
        <p:spPr>
          <a:xfrm>
            <a:off x="4296728" y="1460125"/>
            <a:ext cx="1143900" cy="439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5"/>
          </p:nvPr>
        </p:nvSpPr>
        <p:spPr>
          <a:xfrm>
            <a:off x="713112" y="4098348"/>
            <a:ext cx="25536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6" hasCustomPrompt="1"/>
          </p:nvPr>
        </p:nvSpPr>
        <p:spPr>
          <a:xfrm>
            <a:off x="1417913" y="3192077"/>
            <a:ext cx="1143900" cy="439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7"/>
          </p:nvPr>
        </p:nvSpPr>
        <p:spPr>
          <a:xfrm>
            <a:off x="3591869" y="4098350"/>
            <a:ext cx="25536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8" hasCustomPrompt="1"/>
          </p:nvPr>
        </p:nvSpPr>
        <p:spPr>
          <a:xfrm>
            <a:off x="4296728" y="3192097"/>
            <a:ext cx="1143900" cy="4395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9"/>
          </p:nvPr>
        </p:nvSpPr>
        <p:spPr>
          <a:xfrm>
            <a:off x="713127" y="2052075"/>
            <a:ext cx="25536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13"/>
          </p:nvPr>
        </p:nvSpPr>
        <p:spPr>
          <a:xfrm>
            <a:off x="3591842" y="2052075"/>
            <a:ext cx="25536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4"/>
          </p:nvPr>
        </p:nvSpPr>
        <p:spPr>
          <a:xfrm>
            <a:off x="713276" y="3783999"/>
            <a:ext cx="25536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5"/>
          </p:nvPr>
        </p:nvSpPr>
        <p:spPr>
          <a:xfrm>
            <a:off x="3591991" y="3783999"/>
            <a:ext cx="25536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5_2_1_1_2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4225675" y="2071475"/>
            <a:ext cx="4198200" cy="7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title" idx="2" hasCustomPrompt="1"/>
          </p:nvPr>
        </p:nvSpPr>
        <p:spPr>
          <a:xfrm>
            <a:off x="6255850" y="1165850"/>
            <a:ext cx="2079600" cy="719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0" name="Google Shape;60;p15"/>
          <p:cNvSpPr txBox="1">
            <a:spLocks noGrp="1"/>
          </p:cNvSpPr>
          <p:nvPr>
            <p:ph type="subTitle" idx="1"/>
          </p:nvPr>
        </p:nvSpPr>
        <p:spPr>
          <a:xfrm>
            <a:off x="4225800" y="2681376"/>
            <a:ext cx="41982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5_2_1_1_1_2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2440875" y="1918875"/>
            <a:ext cx="4262100" cy="75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title" idx="2" hasCustomPrompt="1"/>
          </p:nvPr>
        </p:nvSpPr>
        <p:spPr>
          <a:xfrm>
            <a:off x="3532200" y="996550"/>
            <a:ext cx="2079600" cy="719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64" name="Google Shape;64;p16"/>
          <p:cNvSpPr txBox="1">
            <a:spLocks noGrp="1"/>
          </p:cNvSpPr>
          <p:nvPr>
            <p:ph type="subTitle" idx="1"/>
          </p:nvPr>
        </p:nvSpPr>
        <p:spPr>
          <a:xfrm>
            <a:off x="2440875" y="2523935"/>
            <a:ext cx="4262100" cy="3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9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987375" y="1291200"/>
            <a:ext cx="2854500" cy="9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ubTitle" idx="1"/>
          </p:nvPr>
        </p:nvSpPr>
        <p:spPr>
          <a:xfrm>
            <a:off x="987375" y="2175100"/>
            <a:ext cx="2854500" cy="9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1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ubTitle" idx="1"/>
          </p:nvPr>
        </p:nvSpPr>
        <p:spPr>
          <a:xfrm>
            <a:off x="720000" y="1403250"/>
            <a:ext cx="3598500" cy="23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0" name="Google Shape;90;p23"/>
          <p:cNvSpPr txBox="1">
            <a:spLocks noGrp="1"/>
          </p:cNvSpPr>
          <p:nvPr>
            <p:ph type="subTitle" idx="2"/>
          </p:nvPr>
        </p:nvSpPr>
        <p:spPr>
          <a:xfrm>
            <a:off x="4825525" y="1403250"/>
            <a:ext cx="3598500" cy="23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D46D">
            <a:alpha val="1157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ungee"/>
              <a:buNone/>
              <a:defRPr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ungee"/>
              <a:buNone/>
              <a:defRPr sz="28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9" r:id="rId5"/>
    <p:sldLayoutId id="2147483661" r:id="rId6"/>
    <p:sldLayoutId id="2147483662" r:id="rId7"/>
    <p:sldLayoutId id="2147483663" r:id="rId8"/>
    <p:sldLayoutId id="2147483669" r:id="rId9"/>
    <p:sldLayoutId id="2147483670" r:id="rId10"/>
    <p:sldLayoutId id="2147483676" r:id="rId11"/>
    <p:sldLayoutId id="2147483677" r:id="rId12"/>
    <p:sldLayoutId id="2147483678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463;p1">
            <a:extLst>
              <a:ext uri="{FF2B5EF4-FFF2-40B4-BE49-F238E27FC236}">
                <a16:creationId xmlns:a16="http://schemas.microsoft.com/office/drawing/2014/main" id="{D3684A56-950D-4930-BD66-7C24C0B8EC92}"/>
              </a:ext>
            </a:extLst>
          </p:cNvPr>
          <p:cNvSpPr txBox="1"/>
          <p:nvPr/>
        </p:nvSpPr>
        <p:spPr>
          <a:xfrm>
            <a:off x="1804181" y="1326470"/>
            <a:ext cx="6446520" cy="1408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>
              <a:spcAft>
                <a:spcPts val="900"/>
              </a:spcAft>
            </a:pPr>
            <a:r>
              <a:rPr lang="en-US" sz="3750" b="1" dirty="0">
                <a:solidFill>
                  <a:schemeClr val="accent5"/>
                </a:solidFill>
              </a:rPr>
              <a:t>ĐỒ ÁN TỐT NGHIỆP</a:t>
            </a:r>
          </a:p>
          <a:p>
            <a:pPr algn="ctr"/>
            <a:r>
              <a:rPr lang="en-US" sz="2100" b="1" dirty="0" err="1">
                <a:solidFill>
                  <a:schemeClr val="accent3"/>
                </a:solidFill>
              </a:rPr>
              <a:t>Đề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tài</a:t>
            </a:r>
            <a:r>
              <a:rPr lang="en-US" sz="2100" b="1" dirty="0">
                <a:solidFill>
                  <a:schemeClr val="accent3"/>
                </a:solidFill>
              </a:rPr>
              <a:t>: </a:t>
            </a:r>
            <a:r>
              <a:rPr lang="en-US" sz="2100" b="1" dirty="0" err="1">
                <a:solidFill>
                  <a:schemeClr val="accent3"/>
                </a:solidFill>
              </a:rPr>
              <a:t>Xây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dựng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thiết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kế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và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phát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triển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trò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ch</a:t>
            </a:r>
            <a:r>
              <a:rPr lang="vi-VN" sz="2100" b="1" dirty="0">
                <a:solidFill>
                  <a:schemeClr val="accent3"/>
                </a:solidFill>
              </a:rPr>
              <a:t>ơ</a:t>
            </a:r>
            <a:r>
              <a:rPr lang="en-US" sz="2100" b="1" dirty="0" err="1">
                <a:solidFill>
                  <a:schemeClr val="accent3"/>
                </a:solidFill>
              </a:rPr>
              <a:t>i</a:t>
            </a:r>
            <a:r>
              <a:rPr lang="en-US" sz="2100" b="1" dirty="0">
                <a:solidFill>
                  <a:schemeClr val="accent3"/>
                </a:solidFill>
              </a:rPr>
              <a:t> “Dungeon and Gun” </a:t>
            </a:r>
            <a:r>
              <a:rPr lang="en-US" sz="2100" b="1" dirty="0" err="1">
                <a:solidFill>
                  <a:schemeClr val="accent3"/>
                </a:solidFill>
              </a:rPr>
              <a:t>bằng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phần</a:t>
            </a:r>
            <a:r>
              <a:rPr lang="en-US" sz="2100" b="1" dirty="0">
                <a:solidFill>
                  <a:schemeClr val="accent3"/>
                </a:solidFill>
              </a:rPr>
              <a:t> </a:t>
            </a:r>
            <a:r>
              <a:rPr lang="en-US" sz="2100" b="1" dirty="0" err="1">
                <a:solidFill>
                  <a:schemeClr val="accent3"/>
                </a:solidFill>
              </a:rPr>
              <a:t>mềm</a:t>
            </a:r>
            <a:r>
              <a:rPr lang="en-US" sz="2100" b="1" dirty="0">
                <a:solidFill>
                  <a:schemeClr val="accent3"/>
                </a:solidFill>
              </a:rPr>
              <a:t> Unity</a:t>
            </a:r>
            <a:endParaRPr sz="2100" b="1" dirty="0">
              <a:solidFill>
                <a:schemeClr val="accent3"/>
              </a:solidFill>
            </a:endParaRPr>
          </a:p>
        </p:txBody>
      </p:sp>
      <p:sp>
        <p:nvSpPr>
          <p:cNvPr id="320" name="Google Shape;468;p1">
            <a:extLst>
              <a:ext uri="{FF2B5EF4-FFF2-40B4-BE49-F238E27FC236}">
                <a16:creationId xmlns:a16="http://schemas.microsoft.com/office/drawing/2014/main" id="{48786ABB-D587-4EB8-9CC5-A0C240586CDA}"/>
              </a:ext>
            </a:extLst>
          </p:cNvPr>
          <p:cNvSpPr txBox="1"/>
          <p:nvPr/>
        </p:nvSpPr>
        <p:spPr>
          <a:xfrm>
            <a:off x="2335872" y="3148841"/>
            <a:ext cx="5383137" cy="1731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Sinh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viên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thực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hiện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	: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Đặng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Hoàng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Nam</a:t>
            </a:r>
          </a:p>
          <a:p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Mã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số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sinh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viên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		: K1954 8010 6015</a:t>
            </a:r>
          </a:p>
          <a:p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Lớp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			: K55KMT</a:t>
            </a:r>
          </a:p>
          <a:p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Giáo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viên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h</a:t>
            </a:r>
            <a:r>
              <a:rPr lang="vi-VN" sz="1800" b="1" dirty="0">
                <a:solidFill>
                  <a:schemeClr val="tx1"/>
                </a:solidFill>
                <a:ea typeface="Tahoma" panose="020B0604030504040204" pitchFamily="34" charset="0"/>
              </a:rPr>
              <a:t>ư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ớng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dẫn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	: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ThS.Trần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</a:t>
            </a:r>
            <a:r>
              <a:rPr lang="en-US" sz="1800" b="1" dirty="0" err="1">
                <a:solidFill>
                  <a:schemeClr val="tx1"/>
                </a:solidFill>
                <a:ea typeface="Tahoma" panose="020B0604030504040204" pitchFamily="34" charset="0"/>
              </a:rPr>
              <a:t>Thị</a:t>
            </a:r>
            <a:r>
              <a:rPr lang="en-US" sz="1800" b="1" dirty="0">
                <a:solidFill>
                  <a:schemeClr val="tx1"/>
                </a:solidFill>
                <a:ea typeface="Tahoma" panose="020B0604030504040204" pitchFamily="34" charset="0"/>
              </a:rPr>
              <a:t> Thanh</a:t>
            </a:r>
          </a:p>
          <a:p>
            <a:endParaRPr lang="en-US" sz="1800" b="1" dirty="0">
              <a:solidFill>
                <a:schemeClr val="dk1"/>
              </a:solidFill>
              <a:ea typeface="Tahoma" panose="020B0604030504040204" pitchFamily="34" charset="0"/>
            </a:endParaRPr>
          </a:p>
          <a:p>
            <a:endParaRPr sz="1800" b="1" dirty="0">
              <a:solidFill>
                <a:schemeClr val="dk1"/>
              </a:solidFill>
              <a:ea typeface="Tahoma" panose="020B0604030504040204" pitchFamily="34" charset="0"/>
            </a:endParaRPr>
          </a:p>
        </p:txBody>
      </p:sp>
      <p:sp>
        <p:nvSpPr>
          <p:cNvPr id="321" name="Google Shape;469;p1">
            <a:extLst>
              <a:ext uri="{FF2B5EF4-FFF2-40B4-BE49-F238E27FC236}">
                <a16:creationId xmlns:a16="http://schemas.microsoft.com/office/drawing/2014/main" id="{6E22D91A-702E-4BFC-990C-3F869DD6F363}"/>
              </a:ext>
            </a:extLst>
          </p:cNvPr>
          <p:cNvSpPr txBox="1"/>
          <p:nvPr/>
        </p:nvSpPr>
        <p:spPr>
          <a:xfrm>
            <a:off x="2475055" y="4741570"/>
            <a:ext cx="4544546" cy="27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vi-VN" sz="1350" b="1" i="1" dirty="0">
                <a:solidFill>
                  <a:schemeClr val="tx1"/>
                </a:solidFill>
                <a:latin typeface="+mn-lt"/>
                <a:ea typeface="NSimSun" panose="02010609030101010101" pitchFamily="49" charset="-122"/>
                <a:cs typeface="Oi"/>
                <a:sym typeface="Oi"/>
              </a:rPr>
              <a:t>Thái Nguyên</a:t>
            </a:r>
            <a:r>
              <a:rPr lang="en-US" sz="1350" b="1" i="1" dirty="0">
                <a:solidFill>
                  <a:schemeClr val="tx1"/>
                </a:solidFill>
                <a:latin typeface="+mn-lt"/>
                <a:ea typeface="NSimSun" panose="02010609030101010101" pitchFamily="49" charset="-122"/>
                <a:cs typeface="Oi"/>
                <a:sym typeface="Oi"/>
              </a:rPr>
              <a:t>, </a:t>
            </a:r>
            <a:r>
              <a:rPr lang="en-US" sz="1350" b="1" i="1" dirty="0" err="1">
                <a:solidFill>
                  <a:schemeClr val="tx1"/>
                </a:solidFill>
                <a:latin typeface="+mn-lt"/>
                <a:ea typeface="NSimSun" panose="02010609030101010101" pitchFamily="49" charset="-122"/>
                <a:cs typeface="Oi"/>
                <a:sym typeface="Oi"/>
              </a:rPr>
              <a:t>ngày</a:t>
            </a:r>
            <a:r>
              <a:rPr lang="en-US" sz="1350" b="1" i="1" dirty="0">
                <a:solidFill>
                  <a:schemeClr val="tx1"/>
                </a:solidFill>
                <a:latin typeface="+mn-lt"/>
                <a:ea typeface="NSimSun" panose="02010609030101010101" pitchFamily="49" charset="-122"/>
                <a:cs typeface="Oi"/>
                <a:sym typeface="Oi"/>
              </a:rPr>
              <a:t> 27 </a:t>
            </a:r>
            <a:r>
              <a:rPr lang="en-US" sz="1350" b="1" i="1" dirty="0" err="1">
                <a:solidFill>
                  <a:schemeClr val="tx1"/>
                </a:solidFill>
                <a:latin typeface="+mn-lt"/>
                <a:ea typeface="NSimSun" panose="02010609030101010101" pitchFamily="49" charset="-122"/>
                <a:cs typeface="Oi"/>
                <a:sym typeface="Oi"/>
              </a:rPr>
              <a:t>tháng</a:t>
            </a:r>
            <a:r>
              <a:rPr lang="en-US" sz="1350" b="1" i="1">
                <a:solidFill>
                  <a:schemeClr val="tx1"/>
                </a:solidFill>
                <a:latin typeface="+mn-lt"/>
                <a:ea typeface="NSimSun" panose="02010609030101010101" pitchFamily="49" charset="-122"/>
                <a:cs typeface="Oi"/>
                <a:sym typeface="Oi"/>
              </a:rPr>
              <a:t> 3 </a:t>
            </a:r>
            <a:r>
              <a:rPr lang="en-US" sz="1350" b="1" i="1" dirty="0" err="1">
                <a:solidFill>
                  <a:schemeClr val="tx1"/>
                </a:solidFill>
                <a:latin typeface="+mn-lt"/>
                <a:ea typeface="NSimSun" panose="02010609030101010101" pitchFamily="49" charset="-122"/>
                <a:cs typeface="Oi"/>
                <a:sym typeface="Oi"/>
              </a:rPr>
              <a:t>năm</a:t>
            </a:r>
            <a:r>
              <a:rPr lang="en-US" sz="1350" b="1" i="1" dirty="0">
                <a:solidFill>
                  <a:schemeClr val="tx1"/>
                </a:solidFill>
                <a:latin typeface="+mn-lt"/>
                <a:ea typeface="NSimSun" panose="02010609030101010101" pitchFamily="49" charset="-122"/>
                <a:cs typeface="Oi"/>
                <a:sym typeface="Oi"/>
              </a:rPr>
              <a:t> 2024</a:t>
            </a:r>
            <a:endParaRPr sz="1050" b="1" dirty="0">
              <a:solidFill>
                <a:schemeClr val="tx1"/>
              </a:solidFill>
              <a:latin typeface="+mn-lt"/>
              <a:ea typeface="NSimSun" panose="02010609030101010101" pitchFamily="49" charset="-122"/>
            </a:endParaRPr>
          </a:p>
        </p:txBody>
      </p:sp>
      <p:sp>
        <p:nvSpPr>
          <p:cNvPr id="322" name="Google Shape;470;p1">
            <a:extLst>
              <a:ext uri="{FF2B5EF4-FFF2-40B4-BE49-F238E27FC236}">
                <a16:creationId xmlns:a16="http://schemas.microsoft.com/office/drawing/2014/main" id="{236FE2B0-5F4A-482D-A560-10657EAE58F9}"/>
              </a:ext>
            </a:extLst>
          </p:cNvPr>
          <p:cNvSpPr/>
          <p:nvPr/>
        </p:nvSpPr>
        <p:spPr>
          <a:xfrm>
            <a:off x="1532923" y="213682"/>
            <a:ext cx="7588007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2250" b="1" dirty="0">
                <a:solidFill>
                  <a:srgbClr val="002060"/>
                </a:solidFill>
              </a:rPr>
              <a:t>ĐẠI HỌC </a:t>
            </a:r>
            <a:r>
              <a:rPr lang="vi-VN" sz="2250" b="1" dirty="0">
                <a:solidFill>
                  <a:srgbClr val="002060"/>
                </a:solidFill>
              </a:rPr>
              <a:t>KỸ THUẬT CÔNG NGHIỆP THÁI NGUYÊN</a:t>
            </a:r>
            <a:endParaRPr sz="2250" b="1" dirty="0">
              <a:solidFill>
                <a:srgbClr val="002060"/>
              </a:solidFill>
            </a:endParaRPr>
          </a:p>
        </p:txBody>
      </p:sp>
      <p:sp>
        <p:nvSpPr>
          <p:cNvPr id="323" name="Google Shape;471;p1">
            <a:extLst>
              <a:ext uri="{FF2B5EF4-FFF2-40B4-BE49-F238E27FC236}">
                <a16:creationId xmlns:a16="http://schemas.microsoft.com/office/drawing/2014/main" id="{B272A765-D45E-40B5-BAEC-259FFE7F5A19}"/>
              </a:ext>
            </a:extLst>
          </p:cNvPr>
          <p:cNvSpPr/>
          <p:nvPr/>
        </p:nvSpPr>
        <p:spPr>
          <a:xfrm>
            <a:off x="3518744" y="666323"/>
            <a:ext cx="3165800" cy="380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t" anchorCtr="0">
            <a:spAutoFit/>
          </a:bodyPr>
          <a:lstStyle/>
          <a:p>
            <a:pPr algn="ctr"/>
            <a:r>
              <a:rPr lang="en-US" sz="2025" b="1" dirty="0">
                <a:solidFill>
                  <a:srgbClr val="002060"/>
                </a:solidFill>
              </a:rPr>
              <a:t>KHOA ĐIỆN TỬ</a:t>
            </a:r>
            <a:endParaRPr sz="2025" b="1" dirty="0">
              <a:solidFill>
                <a:srgbClr val="002060"/>
              </a:solidFill>
            </a:endParaRPr>
          </a:p>
        </p:txBody>
      </p:sp>
      <p:sp>
        <p:nvSpPr>
          <p:cNvPr id="324" name="Google Shape;473;p1">
            <a:extLst>
              <a:ext uri="{FF2B5EF4-FFF2-40B4-BE49-F238E27FC236}">
                <a16:creationId xmlns:a16="http://schemas.microsoft.com/office/drawing/2014/main" id="{A25414E7-AE72-4086-A201-D7AAB2024479}"/>
              </a:ext>
            </a:extLst>
          </p:cNvPr>
          <p:cNvSpPr/>
          <p:nvPr/>
        </p:nvSpPr>
        <p:spPr>
          <a:xfrm>
            <a:off x="0" y="199592"/>
            <a:ext cx="1532924" cy="745288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pPr algn="ctr"/>
            <a:endParaRPr sz="1350">
              <a:solidFill>
                <a:schemeClr val="dk1"/>
              </a:solidFill>
            </a:endParaRPr>
          </a:p>
        </p:txBody>
      </p:sp>
      <p:pic>
        <p:nvPicPr>
          <p:cNvPr id="325" name="Hình ảnh 2">
            <a:extLst>
              <a:ext uri="{FF2B5EF4-FFF2-40B4-BE49-F238E27FC236}">
                <a16:creationId xmlns:a16="http://schemas.microsoft.com/office/drawing/2014/main" id="{0FB06526-5669-4542-8EED-D0E87A851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68" y="72756"/>
            <a:ext cx="1112788" cy="1112788"/>
          </a:xfrm>
          <a:prstGeom prst="rect">
            <a:avLst/>
          </a:prstGeom>
        </p:spPr>
      </p:pic>
      <p:cxnSp>
        <p:nvCxnSpPr>
          <p:cNvPr id="326" name="Straight Connector 325">
            <a:extLst>
              <a:ext uri="{FF2B5EF4-FFF2-40B4-BE49-F238E27FC236}">
                <a16:creationId xmlns:a16="http://schemas.microsoft.com/office/drawing/2014/main" id="{77D2B13E-EB14-41D2-B573-A35239D6E520}"/>
              </a:ext>
            </a:extLst>
          </p:cNvPr>
          <p:cNvCxnSpPr>
            <a:cxnSpLocks/>
          </p:cNvCxnSpPr>
          <p:nvPr/>
        </p:nvCxnSpPr>
        <p:spPr>
          <a:xfrm>
            <a:off x="2711548" y="1047167"/>
            <a:ext cx="4811151" cy="0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42"/>
          <p:cNvSpPr txBox="1">
            <a:spLocks noGrp="1"/>
          </p:cNvSpPr>
          <p:nvPr>
            <p:ph type="title"/>
          </p:nvPr>
        </p:nvSpPr>
        <p:spPr>
          <a:xfrm>
            <a:off x="720010" y="272088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US" sz="2000" dirty="0"/>
            </a:br>
            <a:r>
              <a:rPr lang="vi-VN" sz="2000" dirty="0"/>
              <a:t>Ư</a:t>
            </a:r>
            <a:r>
              <a:rPr lang="en-US" sz="2000" dirty="0"/>
              <a:t>u </a:t>
            </a:r>
            <a:r>
              <a:rPr lang="en-US" sz="2000" dirty="0" err="1"/>
              <a:t>điểm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nh</a:t>
            </a:r>
            <a:r>
              <a:rPr lang="vi-VN" sz="2000" dirty="0"/>
              <a:t>ư</a:t>
            </a:r>
            <a:r>
              <a:rPr lang="en-US" sz="2000" dirty="0" err="1"/>
              <a:t>ợc</a:t>
            </a:r>
            <a:r>
              <a:rPr lang="en-US" sz="2000" dirty="0"/>
              <a:t> </a:t>
            </a:r>
            <a:r>
              <a:rPr lang="en-US" sz="2000" dirty="0" err="1"/>
              <a:t>điểm</a:t>
            </a:r>
            <a:r>
              <a:rPr lang="en-US" sz="2000" dirty="0"/>
              <a:t> </a:t>
            </a:r>
            <a:r>
              <a:rPr lang="en-US" sz="2000" dirty="0" err="1"/>
              <a:t>của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3"/>
                </a:solidFill>
              </a:rPr>
              <a:t>unity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1661" name="Google Shape;1661;p42"/>
          <p:cNvSpPr txBox="1">
            <a:spLocks noGrp="1"/>
          </p:cNvSpPr>
          <p:nvPr>
            <p:ph type="subTitle" idx="1"/>
          </p:nvPr>
        </p:nvSpPr>
        <p:spPr>
          <a:xfrm>
            <a:off x="558044" y="2342551"/>
            <a:ext cx="3534102" cy="21820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dirty="0"/>
              <a:t>Unity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cộng</a:t>
            </a:r>
            <a:r>
              <a:rPr lang="en-US" dirty="0"/>
              <a:t>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  <a:p>
            <a:pPr marL="139700" indent="0" algn="just">
              <a:buNone/>
            </a:pPr>
            <a:endParaRPr dirty="0">
              <a:solidFill>
                <a:schemeClr val="dk1"/>
              </a:solidFill>
            </a:endParaRPr>
          </a:p>
          <a:p>
            <a:pPr algn="just"/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quan</a:t>
            </a:r>
            <a:endParaRPr lang="en-US" dirty="0"/>
          </a:p>
          <a:p>
            <a:pPr marL="139700" indent="0" algn="just">
              <a:buNone/>
            </a:pPr>
            <a:endParaRPr lang="en-US" dirty="0"/>
          </a:p>
          <a:p>
            <a:pPr algn="just"/>
            <a:r>
              <a:rPr lang="en-US" dirty="0" err="1">
                <a:solidFill>
                  <a:schemeClr val="dk1"/>
                </a:solidFill>
              </a:rPr>
              <a:t>Hỗ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trợ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/>
              <a:t>đa</a:t>
            </a:r>
            <a:r>
              <a:rPr lang="en-US" dirty="0"/>
              <a:t> </a:t>
            </a:r>
            <a:r>
              <a:rPr lang="en-US" dirty="0" err="1"/>
              <a:t>nền</a:t>
            </a:r>
            <a:r>
              <a:rPr lang="en-US" dirty="0"/>
              <a:t> </a:t>
            </a:r>
            <a:r>
              <a:rPr lang="en-US" dirty="0" err="1"/>
              <a:t>tảng</a:t>
            </a:r>
            <a:endParaRPr lang="en-US" dirty="0"/>
          </a:p>
          <a:p>
            <a:pPr marL="139700" indent="0" algn="just">
              <a:buNone/>
            </a:pPr>
            <a:endParaRPr lang="en-US" dirty="0"/>
          </a:p>
          <a:p>
            <a:pPr algn="just"/>
            <a:r>
              <a:rPr lang="en-US" dirty="0" err="1">
                <a:solidFill>
                  <a:schemeClr val="dk1"/>
                </a:solidFill>
              </a:rPr>
              <a:t>H</a:t>
            </a:r>
            <a:r>
              <a:rPr lang="en-US" dirty="0" err="1"/>
              <a:t>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assets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" name="Google Shape;1899;p45">
            <a:extLst>
              <a:ext uri="{FF2B5EF4-FFF2-40B4-BE49-F238E27FC236}">
                <a16:creationId xmlns:a16="http://schemas.microsoft.com/office/drawing/2014/main" id="{D84EC8CB-7780-4C44-A4B8-5B538CA9FF3A}"/>
              </a:ext>
            </a:extLst>
          </p:cNvPr>
          <p:cNvSpPr txBox="1">
            <a:spLocks/>
          </p:cNvSpPr>
          <p:nvPr/>
        </p:nvSpPr>
        <p:spPr>
          <a:xfrm>
            <a:off x="5392979" y="1864951"/>
            <a:ext cx="19878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1800" dirty="0">
                <a:latin typeface="Bungee" pitchFamily="2" charset="0"/>
              </a:rPr>
              <a:t>Nhược điểm</a:t>
            </a:r>
          </a:p>
        </p:txBody>
      </p:sp>
      <p:sp>
        <p:nvSpPr>
          <p:cNvPr id="6" name="Google Shape;1901;p45">
            <a:extLst>
              <a:ext uri="{FF2B5EF4-FFF2-40B4-BE49-F238E27FC236}">
                <a16:creationId xmlns:a16="http://schemas.microsoft.com/office/drawing/2014/main" id="{4F54C6AA-D156-4AF4-A897-B36497629B69}"/>
              </a:ext>
            </a:extLst>
          </p:cNvPr>
          <p:cNvSpPr txBox="1">
            <a:spLocks/>
          </p:cNvSpPr>
          <p:nvPr/>
        </p:nvSpPr>
        <p:spPr>
          <a:xfrm>
            <a:off x="1360523" y="1865462"/>
            <a:ext cx="19878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vi-VN" sz="1800" dirty="0">
                <a:latin typeface="Bungee" pitchFamily="2" charset="0"/>
              </a:rPr>
              <a:t>Ưu điểm</a:t>
            </a:r>
          </a:p>
        </p:txBody>
      </p:sp>
      <p:grpSp>
        <p:nvGrpSpPr>
          <p:cNvPr id="7" name="Google Shape;1971;p45">
            <a:extLst>
              <a:ext uri="{FF2B5EF4-FFF2-40B4-BE49-F238E27FC236}">
                <a16:creationId xmlns:a16="http://schemas.microsoft.com/office/drawing/2014/main" id="{E4B4988D-8449-4662-8B51-194F64E1E905}"/>
              </a:ext>
            </a:extLst>
          </p:cNvPr>
          <p:cNvGrpSpPr/>
          <p:nvPr/>
        </p:nvGrpSpPr>
        <p:grpSpPr>
          <a:xfrm>
            <a:off x="6025979" y="1389013"/>
            <a:ext cx="721800" cy="360950"/>
            <a:chOff x="1614225" y="1606900"/>
            <a:chExt cx="721800" cy="360950"/>
          </a:xfrm>
        </p:grpSpPr>
        <p:sp>
          <p:nvSpPr>
            <p:cNvPr id="8" name="Google Shape;1972;p45">
              <a:extLst>
                <a:ext uri="{FF2B5EF4-FFF2-40B4-BE49-F238E27FC236}">
                  <a16:creationId xmlns:a16="http://schemas.microsoft.com/office/drawing/2014/main" id="{34374DB4-B37D-4553-9D56-B0DCAA2FF4B9}"/>
                </a:ext>
              </a:extLst>
            </p:cNvPr>
            <p:cNvSpPr/>
            <p:nvPr/>
          </p:nvSpPr>
          <p:spPr>
            <a:xfrm>
              <a:off x="1614225" y="1690050"/>
              <a:ext cx="721800" cy="2778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1973;p45">
              <a:extLst>
                <a:ext uri="{FF2B5EF4-FFF2-40B4-BE49-F238E27FC236}">
                  <a16:creationId xmlns:a16="http://schemas.microsoft.com/office/drawing/2014/main" id="{9616D2E1-B619-4624-B562-BCD275497DEC}"/>
                </a:ext>
              </a:extLst>
            </p:cNvPr>
            <p:cNvGrpSpPr/>
            <p:nvPr/>
          </p:nvGrpSpPr>
          <p:grpSpPr>
            <a:xfrm>
              <a:off x="1748713" y="1606900"/>
              <a:ext cx="452825" cy="152400"/>
              <a:chOff x="1766650" y="1606900"/>
              <a:chExt cx="452825" cy="152400"/>
            </a:xfrm>
          </p:grpSpPr>
          <p:sp>
            <p:nvSpPr>
              <p:cNvPr id="10" name="Google Shape;1974;p45">
                <a:extLst>
                  <a:ext uri="{FF2B5EF4-FFF2-40B4-BE49-F238E27FC236}">
                    <a16:creationId xmlns:a16="http://schemas.microsoft.com/office/drawing/2014/main" id="{EC7FA7C1-30D6-4615-BD5F-3E3AB0E496F1}"/>
                  </a:ext>
                </a:extLst>
              </p:cNvPr>
              <p:cNvSpPr/>
              <p:nvPr/>
            </p:nvSpPr>
            <p:spPr>
              <a:xfrm>
                <a:off x="1766650" y="1606900"/>
                <a:ext cx="170100" cy="152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975;p45">
                <a:extLst>
                  <a:ext uri="{FF2B5EF4-FFF2-40B4-BE49-F238E27FC236}">
                    <a16:creationId xmlns:a16="http://schemas.microsoft.com/office/drawing/2014/main" id="{90D70D41-9DC9-4C4F-8863-3EB61D39D4DF}"/>
                  </a:ext>
                </a:extLst>
              </p:cNvPr>
              <p:cNvSpPr/>
              <p:nvPr/>
            </p:nvSpPr>
            <p:spPr>
              <a:xfrm>
                <a:off x="2049375" y="1606900"/>
                <a:ext cx="170100" cy="152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" name="Google Shape;1976;p45">
            <a:extLst>
              <a:ext uri="{FF2B5EF4-FFF2-40B4-BE49-F238E27FC236}">
                <a16:creationId xmlns:a16="http://schemas.microsoft.com/office/drawing/2014/main" id="{24921410-3425-4CC6-900D-397CF639A1EB}"/>
              </a:ext>
            </a:extLst>
          </p:cNvPr>
          <p:cNvGrpSpPr/>
          <p:nvPr/>
        </p:nvGrpSpPr>
        <p:grpSpPr>
          <a:xfrm>
            <a:off x="1964195" y="1389013"/>
            <a:ext cx="721800" cy="360950"/>
            <a:chOff x="1614225" y="1606900"/>
            <a:chExt cx="721800" cy="360950"/>
          </a:xfrm>
        </p:grpSpPr>
        <p:sp>
          <p:nvSpPr>
            <p:cNvPr id="13" name="Google Shape;1977;p45">
              <a:extLst>
                <a:ext uri="{FF2B5EF4-FFF2-40B4-BE49-F238E27FC236}">
                  <a16:creationId xmlns:a16="http://schemas.microsoft.com/office/drawing/2014/main" id="{CF605C55-13E1-4B12-946C-6403AD769C1E}"/>
                </a:ext>
              </a:extLst>
            </p:cNvPr>
            <p:cNvSpPr/>
            <p:nvPr/>
          </p:nvSpPr>
          <p:spPr>
            <a:xfrm>
              <a:off x="1614225" y="1690050"/>
              <a:ext cx="721800" cy="277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978;p45">
              <a:extLst>
                <a:ext uri="{FF2B5EF4-FFF2-40B4-BE49-F238E27FC236}">
                  <a16:creationId xmlns:a16="http://schemas.microsoft.com/office/drawing/2014/main" id="{7B90DE8C-D89E-4776-8D09-920B0E312FCF}"/>
                </a:ext>
              </a:extLst>
            </p:cNvPr>
            <p:cNvGrpSpPr/>
            <p:nvPr/>
          </p:nvGrpSpPr>
          <p:grpSpPr>
            <a:xfrm>
              <a:off x="1748713" y="1606900"/>
              <a:ext cx="452825" cy="152400"/>
              <a:chOff x="1766650" y="1606900"/>
              <a:chExt cx="452825" cy="152400"/>
            </a:xfrm>
          </p:grpSpPr>
          <p:sp>
            <p:nvSpPr>
              <p:cNvPr id="15" name="Google Shape;1979;p45">
                <a:extLst>
                  <a:ext uri="{FF2B5EF4-FFF2-40B4-BE49-F238E27FC236}">
                    <a16:creationId xmlns:a16="http://schemas.microsoft.com/office/drawing/2014/main" id="{C1ABEF77-40B2-47F8-9722-D46E54A7113F}"/>
                  </a:ext>
                </a:extLst>
              </p:cNvPr>
              <p:cNvSpPr/>
              <p:nvPr/>
            </p:nvSpPr>
            <p:spPr>
              <a:xfrm>
                <a:off x="1766650" y="1606900"/>
                <a:ext cx="170100" cy="152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980;p45">
                <a:extLst>
                  <a:ext uri="{FF2B5EF4-FFF2-40B4-BE49-F238E27FC236}">
                    <a16:creationId xmlns:a16="http://schemas.microsoft.com/office/drawing/2014/main" id="{21ADCF50-82EE-431C-9EE7-1C39831BBBBD}"/>
                  </a:ext>
                </a:extLst>
              </p:cNvPr>
              <p:cNvSpPr/>
              <p:nvPr/>
            </p:nvSpPr>
            <p:spPr>
              <a:xfrm>
                <a:off x="2049375" y="1606900"/>
                <a:ext cx="170100" cy="152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" name="Google Shape;1661;p42">
            <a:extLst>
              <a:ext uri="{FF2B5EF4-FFF2-40B4-BE49-F238E27FC236}">
                <a16:creationId xmlns:a16="http://schemas.microsoft.com/office/drawing/2014/main" id="{2F5EBA77-684E-415D-BDFE-8D76314F4970}"/>
              </a:ext>
            </a:extLst>
          </p:cNvPr>
          <p:cNvSpPr txBox="1">
            <a:spLocks/>
          </p:cNvSpPr>
          <p:nvPr/>
        </p:nvSpPr>
        <p:spPr>
          <a:xfrm>
            <a:off x="4619828" y="2342551"/>
            <a:ext cx="3534102" cy="1389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245595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Exo 2"/>
              <a:buChar char="●"/>
              <a:defRPr sz="1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just"/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/>
              <a:t>a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so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Engine </a:t>
            </a:r>
            <a:r>
              <a:rPr lang="en-US" dirty="0" err="1"/>
              <a:t>khác</a:t>
            </a:r>
            <a:endParaRPr lang="en-US" dirty="0"/>
          </a:p>
          <a:p>
            <a:pPr marL="139700" indent="0" algn="just">
              <a:buNone/>
            </a:pPr>
            <a:endParaRPr lang="en-US" dirty="0"/>
          </a:p>
          <a:p>
            <a:pPr algn="just"/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phiên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gây</a:t>
            </a:r>
            <a:r>
              <a:rPr lang="en-US" dirty="0"/>
              <a:t> </a:t>
            </a:r>
            <a:r>
              <a:rPr lang="en-US" dirty="0" err="1"/>
              <a:t>xung</a:t>
            </a:r>
            <a:r>
              <a:rPr lang="en-US" dirty="0"/>
              <a:t> </a:t>
            </a:r>
            <a:r>
              <a:rPr lang="en-US" dirty="0" err="1"/>
              <a:t>đột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tại</a:t>
            </a:r>
            <a:endParaRPr lang="en-US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378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1" name="Google Shape;4101;p62"/>
          <p:cNvGrpSpPr/>
          <p:nvPr/>
        </p:nvGrpSpPr>
        <p:grpSpPr>
          <a:xfrm>
            <a:off x="6300475" y="3657625"/>
            <a:ext cx="1424900" cy="842300"/>
            <a:chOff x="6634300" y="2996800"/>
            <a:chExt cx="1424900" cy="842300"/>
          </a:xfrm>
        </p:grpSpPr>
        <p:sp>
          <p:nvSpPr>
            <p:cNvPr id="4102" name="Google Shape;4102;p62"/>
            <p:cNvSpPr/>
            <p:nvPr/>
          </p:nvSpPr>
          <p:spPr>
            <a:xfrm>
              <a:off x="6982575" y="35216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3" name="Google Shape;4103;p62"/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4104" name="Google Shape;4104;p6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6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6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6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6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6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6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6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6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6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6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6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6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6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6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6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6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6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6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123" name="Google Shape;4123;p62"/>
          <p:cNvSpPr txBox="1">
            <a:spLocks noGrp="1"/>
          </p:cNvSpPr>
          <p:nvPr>
            <p:ph type="title"/>
          </p:nvPr>
        </p:nvSpPr>
        <p:spPr>
          <a:xfrm>
            <a:off x="2762923" y="2071475"/>
            <a:ext cx="5660952" cy="76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Lập</a:t>
            </a:r>
            <a:r>
              <a:rPr lang="en-US" sz="3200" dirty="0"/>
              <a:t> </a:t>
            </a:r>
            <a:r>
              <a:rPr lang="en-US" sz="3200" dirty="0" err="1"/>
              <a:t>trình</a:t>
            </a:r>
            <a:r>
              <a:rPr lang="en-US" sz="3200" dirty="0"/>
              <a:t> </a:t>
            </a:r>
            <a:r>
              <a:rPr lang="en-US" sz="3200" dirty="0" err="1"/>
              <a:t>và</a:t>
            </a:r>
            <a:r>
              <a:rPr lang="en-US" sz="3200" dirty="0"/>
              <a:t> </a:t>
            </a:r>
            <a:r>
              <a:rPr lang="en-US" sz="3200" dirty="0" err="1">
                <a:solidFill>
                  <a:schemeClr val="accent3"/>
                </a:solidFill>
              </a:rPr>
              <a:t>kiểm</a:t>
            </a:r>
            <a:r>
              <a:rPr lang="en-US" sz="3200" dirty="0">
                <a:solidFill>
                  <a:schemeClr val="accent3"/>
                </a:solidFill>
              </a:rPr>
              <a:t> </a:t>
            </a:r>
            <a:r>
              <a:rPr lang="en-US" sz="3200" dirty="0" err="1">
                <a:solidFill>
                  <a:schemeClr val="accent3"/>
                </a:solidFill>
              </a:rPr>
              <a:t>thử</a:t>
            </a:r>
            <a:endParaRPr sz="3200" dirty="0">
              <a:solidFill>
                <a:schemeClr val="accent3"/>
              </a:solidFill>
            </a:endParaRPr>
          </a:p>
        </p:txBody>
      </p:sp>
      <p:sp>
        <p:nvSpPr>
          <p:cNvPr id="4124" name="Google Shape;4124;p62"/>
          <p:cNvSpPr txBox="1">
            <a:spLocks noGrp="1"/>
          </p:cNvSpPr>
          <p:nvPr>
            <p:ph type="title" idx="2"/>
          </p:nvPr>
        </p:nvSpPr>
        <p:spPr>
          <a:xfrm>
            <a:off x="6255850" y="1165850"/>
            <a:ext cx="20796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4126" name="Google Shape;4126;p62"/>
          <p:cNvGrpSpPr/>
          <p:nvPr/>
        </p:nvGrpSpPr>
        <p:grpSpPr>
          <a:xfrm>
            <a:off x="351652" y="654938"/>
            <a:ext cx="3758842" cy="3948446"/>
            <a:chOff x="866497" y="654938"/>
            <a:chExt cx="3758842" cy="3948446"/>
          </a:xfrm>
        </p:grpSpPr>
        <p:sp>
          <p:nvSpPr>
            <p:cNvPr id="4127" name="Google Shape;4127;p62"/>
            <p:cNvSpPr/>
            <p:nvPr/>
          </p:nvSpPr>
          <p:spPr>
            <a:xfrm>
              <a:off x="1251950" y="3921775"/>
              <a:ext cx="3373389" cy="681609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28" name="Google Shape;4128;p62"/>
            <p:cNvGrpSpPr/>
            <p:nvPr/>
          </p:nvGrpSpPr>
          <p:grpSpPr>
            <a:xfrm>
              <a:off x="866497" y="654938"/>
              <a:ext cx="2650578" cy="3948435"/>
              <a:chOff x="866497" y="377163"/>
              <a:chExt cx="2650578" cy="3948435"/>
            </a:xfrm>
          </p:grpSpPr>
          <p:grpSp>
            <p:nvGrpSpPr>
              <p:cNvPr id="4129" name="Google Shape;4129;p62"/>
              <p:cNvGrpSpPr/>
              <p:nvPr/>
            </p:nvGrpSpPr>
            <p:grpSpPr>
              <a:xfrm>
                <a:off x="866497" y="3055701"/>
                <a:ext cx="2333838" cy="1269897"/>
                <a:chOff x="5553547" y="3349026"/>
                <a:chExt cx="2333838" cy="1269897"/>
              </a:xfrm>
            </p:grpSpPr>
            <p:grpSp>
              <p:nvGrpSpPr>
                <p:cNvPr id="4130" name="Google Shape;4130;p62"/>
                <p:cNvGrpSpPr/>
                <p:nvPr/>
              </p:nvGrpSpPr>
              <p:grpSpPr>
                <a:xfrm>
                  <a:off x="6881836" y="3349026"/>
                  <a:ext cx="1005550" cy="842300"/>
                  <a:chOff x="6364325" y="3416825"/>
                  <a:chExt cx="1005550" cy="842300"/>
                </a:xfrm>
              </p:grpSpPr>
              <p:sp>
                <p:nvSpPr>
                  <p:cNvPr id="4131" name="Google Shape;4131;p62"/>
                  <p:cNvSpPr/>
                  <p:nvPr/>
                </p:nvSpPr>
                <p:spPr>
                  <a:xfrm>
                    <a:off x="6364325" y="3633150"/>
                    <a:ext cx="341550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62" h="25039" extrusionOk="0">
                        <a:moveTo>
                          <a:pt x="1" y="1"/>
                        </a:moveTo>
                        <a:lnTo>
                          <a:pt x="1" y="16866"/>
                        </a:lnTo>
                        <a:lnTo>
                          <a:pt x="13661" y="25038"/>
                        </a:lnTo>
                        <a:lnTo>
                          <a:pt x="13661" y="801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2" name="Google Shape;4132;p62"/>
                  <p:cNvSpPr/>
                  <p:nvPr/>
                </p:nvSpPr>
                <p:spPr>
                  <a:xfrm>
                    <a:off x="6705850" y="3625150"/>
                    <a:ext cx="664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61" h="25359" extrusionOk="0">
                        <a:moveTo>
                          <a:pt x="26560" y="0"/>
                        </a:moveTo>
                        <a:lnTo>
                          <a:pt x="0" y="8333"/>
                        </a:lnTo>
                        <a:lnTo>
                          <a:pt x="0" y="25358"/>
                        </a:lnTo>
                        <a:lnTo>
                          <a:pt x="26560" y="16865"/>
                        </a:lnTo>
                        <a:lnTo>
                          <a:pt x="2656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3" name="Google Shape;4133;p62"/>
                  <p:cNvSpPr/>
                  <p:nvPr/>
                </p:nvSpPr>
                <p:spPr>
                  <a:xfrm>
                    <a:off x="6364325" y="3420825"/>
                    <a:ext cx="1005550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222" h="16506" extrusionOk="0">
                        <a:moveTo>
                          <a:pt x="26521" y="1"/>
                        </a:moveTo>
                        <a:lnTo>
                          <a:pt x="1" y="8494"/>
                        </a:lnTo>
                        <a:lnTo>
                          <a:pt x="13661" y="16506"/>
                        </a:lnTo>
                        <a:lnTo>
                          <a:pt x="40221" y="8173"/>
                        </a:lnTo>
                        <a:lnTo>
                          <a:pt x="265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4" name="Google Shape;4134;p62"/>
                  <p:cNvSpPr/>
                  <p:nvPr/>
                </p:nvSpPr>
                <p:spPr>
                  <a:xfrm>
                    <a:off x="6856075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207" y="0"/>
                        </a:moveTo>
                        <a:lnTo>
                          <a:pt x="0" y="1362"/>
                        </a:lnTo>
                        <a:lnTo>
                          <a:pt x="3365" y="3365"/>
                        </a:lnTo>
                        <a:lnTo>
                          <a:pt x="7532" y="2003"/>
                        </a:lnTo>
                        <a:lnTo>
                          <a:pt x="4207" y="0"/>
                        </a:lnTo>
                        <a:close/>
                      </a:path>
                    </a:pathLst>
                  </a:custGeom>
                  <a:solidFill>
                    <a:srgbClr val="E094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5" name="Google Shape;4135;p62"/>
                  <p:cNvSpPr/>
                  <p:nvPr/>
                </p:nvSpPr>
                <p:spPr>
                  <a:xfrm>
                    <a:off x="6856075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207" y="1"/>
                        </a:moveTo>
                        <a:lnTo>
                          <a:pt x="0" y="1323"/>
                        </a:lnTo>
                        <a:lnTo>
                          <a:pt x="3365" y="3326"/>
                        </a:lnTo>
                        <a:lnTo>
                          <a:pt x="7532" y="2004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6" name="Google Shape;4136;p62"/>
                  <p:cNvSpPr/>
                  <p:nvPr/>
                </p:nvSpPr>
                <p:spPr>
                  <a:xfrm>
                    <a:off x="6940200" y="346690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167" y="180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7" name="Google Shape;4137;p62"/>
                  <p:cNvSpPr/>
                  <p:nvPr/>
                </p:nvSpPr>
                <p:spPr>
                  <a:xfrm>
                    <a:off x="6856075" y="3449875"/>
                    <a:ext cx="84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65" y="384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8" name="Google Shape;4138;p62"/>
                  <p:cNvSpPr/>
                  <p:nvPr/>
                </p:nvSpPr>
                <p:spPr>
                  <a:xfrm>
                    <a:off x="7040350" y="3587075"/>
                    <a:ext cx="187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206" extrusionOk="0">
                        <a:moveTo>
                          <a:pt x="4327" y="1"/>
                        </a:moveTo>
                        <a:lnTo>
                          <a:pt x="0" y="1363"/>
                        </a:lnTo>
                        <a:lnTo>
                          <a:pt x="3325" y="3206"/>
                        </a:lnTo>
                        <a:lnTo>
                          <a:pt x="7492" y="1844"/>
                        </a:lnTo>
                        <a:lnTo>
                          <a:pt x="4327" y="1"/>
                        </a:lnTo>
                        <a:close/>
                      </a:path>
                    </a:pathLst>
                  </a:custGeom>
                  <a:solidFill>
                    <a:srgbClr val="E094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39" name="Google Shape;4139;p62"/>
                  <p:cNvSpPr/>
                  <p:nvPr/>
                </p:nvSpPr>
                <p:spPr>
                  <a:xfrm>
                    <a:off x="7040350" y="3542025"/>
                    <a:ext cx="187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165" extrusionOk="0">
                        <a:moveTo>
                          <a:pt x="4327" y="0"/>
                        </a:moveTo>
                        <a:lnTo>
                          <a:pt x="0" y="1322"/>
                        </a:lnTo>
                        <a:lnTo>
                          <a:pt x="3325" y="3165"/>
                        </a:lnTo>
                        <a:lnTo>
                          <a:pt x="7492" y="1803"/>
                        </a:lnTo>
                        <a:lnTo>
                          <a:pt x="4327" y="0"/>
                        </a:lnTo>
                        <a:close/>
                      </a:path>
                    </a:pathLst>
                  </a:custGeom>
                  <a:solidFill>
                    <a:srgbClr val="FFD46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0" name="Google Shape;4140;p62"/>
                  <p:cNvSpPr/>
                  <p:nvPr/>
                </p:nvSpPr>
                <p:spPr>
                  <a:xfrm>
                    <a:off x="7123475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7" y="1"/>
                        </a:moveTo>
                        <a:lnTo>
                          <a:pt x="0" y="1363"/>
                        </a:lnTo>
                        <a:lnTo>
                          <a:pt x="0" y="320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1" name="Google Shape;4141;p62"/>
                  <p:cNvSpPr/>
                  <p:nvPr/>
                </p:nvSpPr>
                <p:spPr>
                  <a:xfrm>
                    <a:off x="7040350" y="3575075"/>
                    <a:ext cx="83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86" extrusionOk="0">
                        <a:moveTo>
                          <a:pt x="0" y="0"/>
                        </a:moveTo>
                        <a:lnTo>
                          <a:pt x="0" y="1843"/>
                        </a:lnTo>
                        <a:lnTo>
                          <a:pt x="3325" y="3686"/>
                        </a:lnTo>
                        <a:lnTo>
                          <a:pt x="3325" y="18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2" name="Google Shape;4142;p62"/>
                  <p:cNvSpPr/>
                  <p:nvPr/>
                </p:nvSpPr>
                <p:spPr>
                  <a:xfrm>
                    <a:off x="6501550" y="357907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6" y="0"/>
                        </a:moveTo>
                        <a:lnTo>
                          <a:pt x="0" y="1322"/>
                        </a:lnTo>
                        <a:lnTo>
                          <a:pt x="3365" y="3325"/>
                        </a:lnTo>
                        <a:lnTo>
                          <a:pt x="7531" y="20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rgbClr val="E094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3" name="Google Shape;4143;p62"/>
                  <p:cNvSpPr/>
                  <p:nvPr/>
                </p:nvSpPr>
                <p:spPr>
                  <a:xfrm>
                    <a:off x="6501550" y="35330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3365" y="3366"/>
                        </a:lnTo>
                        <a:lnTo>
                          <a:pt x="7531" y="200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4" name="Google Shape;4144;p62"/>
                  <p:cNvSpPr/>
                  <p:nvPr/>
                </p:nvSpPr>
                <p:spPr>
                  <a:xfrm>
                    <a:off x="6585675" y="3583075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0" y="3165"/>
                        </a:lnTo>
                        <a:lnTo>
                          <a:pt x="4166" y="1843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5" name="Google Shape;4145;p62"/>
                  <p:cNvSpPr/>
                  <p:nvPr/>
                </p:nvSpPr>
                <p:spPr>
                  <a:xfrm>
                    <a:off x="6501550" y="3567050"/>
                    <a:ext cx="84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07" extrusionOk="0">
                        <a:moveTo>
                          <a:pt x="0" y="1"/>
                        </a:moveTo>
                        <a:lnTo>
                          <a:pt x="0" y="1803"/>
                        </a:lnTo>
                        <a:lnTo>
                          <a:pt x="3365" y="380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6" name="Google Shape;4146;p62"/>
                  <p:cNvSpPr/>
                  <p:nvPr/>
                </p:nvSpPr>
                <p:spPr>
                  <a:xfrm>
                    <a:off x="6680800" y="3704250"/>
                    <a:ext cx="18832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3" h="3166" extrusionOk="0">
                        <a:moveTo>
                          <a:pt x="4207" y="1"/>
                        </a:moveTo>
                        <a:lnTo>
                          <a:pt x="1" y="1323"/>
                        </a:lnTo>
                        <a:lnTo>
                          <a:pt x="3366" y="3166"/>
                        </a:lnTo>
                        <a:lnTo>
                          <a:pt x="7532" y="1844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rgbClr val="E094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7" name="Google Shape;4147;p62"/>
                  <p:cNvSpPr/>
                  <p:nvPr/>
                </p:nvSpPr>
                <p:spPr>
                  <a:xfrm>
                    <a:off x="6680800" y="3658200"/>
                    <a:ext cx="188325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3" h="3165" extrusionOk="0">
                        <a:moveTo>
                          <a:pt x="4207" y="0"/>
                        </a:moveTo>
                        <a:lnTo>
                          <a:pt x="1" y="1362"/>
                        </a:lnTo>
                        <a:lnTo>
                          <a:pt x="3366" y="3165"/>
                        </a:lnTo>
                        <a:lnTo>
                          <a:pt x="7532" y="1843"/>
                        </a:lnTo>
                        <a:lnTo>
                          <a:pt x="420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8" name="Google Shape;4148;p62"/>
                  <p:cNvSpPr/>
                  <p:nvPr/>
                </p:nvSpPr>
                <p:spPr>
                  <a:xfrm>
                    <a:off x="6764925" y="3704250"/>
                    <a:ext cx="1042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8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49" name="Google Shape;4149;p62"/>
                  <p:cNvSpPr/>
                  <p:nvPr/>
                </p:nvSpPr>
                <p:spPr>
                  <a:xfrm>
                    <a:off x="6680800" y="3692250"/>
                    <a:ext cx="84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66" y="3646"/>
                        </a:lnTo>
                        <a:lnTo>
                          <a:pt x="336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50" name="Google Shape;4150;p62"/>
                <p:cNvGrpSpPr/>
                <p:nvPr/>
              </p:nvGrpSpPr>
              <p:grpSpPr>
                <a:xfrm>
                  <a:off x="6216375" y="3562900"/>
                  <a:ext cx="1005550" cy="842300"/>
                  <a:chOff x="4999275" y="3416825"/>
                  <a:chExt cx="1005550" cy="842300"/>
                </a:xfrm>
              </p:grpSpPr>
              <p:sp>
                <p:nvSpPr>
                  <p:cNvPr id="4151" name="Google Shape;4151;p62"/>
                  <p:cNvSpPr/>
                  <p:nvPr/>
                </p:nvSpPr>
                <p:spPr>
                  <a:xfrm>
                    <a:off x="4999275" y="3633150"/>
                    <a:ext cx="342550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02" h="25039" extrusionOk="0">
                        <a:moveTo>
                          <a:pt x="1" y="1"/>
                        </a:moveTo>
                        <a:lnTo>
                          <a:pt x="1" y="16866"/>
                        </a:lnTo>
                        <a:lnTo>
                          <a:pt x="13701" y="25038"/>
                        </a:lnTo>
                        <a:lnTo>
                          <a:pt x="13701" y="801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2" name="Google Shape;4152;p62"/>
                  <p:cNvSpPr/>
                  <p:nvPr/>
                </p:nvSpPr>
                <p:spPr>
                  <a:xfrm>
                    <a:off x="5341800" y="3625150"/>
                    <a:ext cx="663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21" h="25359" extrusionOk="0">
                        <a:moveTo>
                          <a:pt x="26520" y="0"/>
                        </a:moveTo>
                        <a:lnTo>
                          <a:pt x="0" y="8333"/>
                        </a:lnTo>
                        <a:lnTo>
                          <a:pt x="0" y="25358"/>
                        </a:lnTo>
                        <a:lnTo>
                          <a:pt x="26520" y="16865"/>
                        </a:lnTo>
                        <a:lnTo>
                          <a:pt x="265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3" name="Google Shape;4153;p62"/>
                  <p:cNvSpPr/>
                  <p:nvPr/>
                </p:nvSpPr>
                <p:spPr>
                  <a:xfrm>
                    <a:off x="4999275" y="3420825"/>
                    <a:ext cx="1005550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222" h="16506" extrusionOk="0">
                        <a:moveTo>
                          <a:pt x="26561" y="1"/>
                        </a:moveTo>
                        <a:lnTo>
                          <a:pt x="1" y="8494"/>
                        </a:lnTo>
                        <a:lnTo>
                          <a:pt x="13701" y="16506"/>
                        </a:lnTo>
                        <a:lnTo>
                          <a:pt x="40221" y="8173"/>
                        </a:lnTo>
                        <a:lnTo>
                          <a:pt x="26561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4" name="Google Shape;4154;p62"/>
                  <p:cNvSpPr/>
                  <p:nvPr/>
                </p:nvSpPr>
                <p:spPr>
                  <a:xfrm>
                    <a:off x="5496025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7" y="0"/>
                        </a:moveTo>
                        <a:lnTo>
                          <a:pt x="0" y="1362"/>
                        </a:lnTo>
                        <a:lnTo>
                          <a:pt x="3325" y="3365"/>
                        </a:lnTo>
                        <a:lnTo>
                          <a:pt x="753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0086B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5" name="Google Shape;4155;p62"/>
                  <p:cNvSpPr/>
                  <p:nvPr/>
                </p:nvSpPr>
                <p:spPr>
                  <a:xfrm>
                    <a:off x="5496025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7" y="1"/>
                        </a:moveTo>
                        <a:lnTo>
                          <a:pt x="0" y="1323"/>
                        </a:lnTo>
                        <a:lnTo>
                          <a:pt x="3325" y="3326"/>
                        </a:lnTo>
                        <a:lnTo>
                          <a:pt x="753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6" name="Google Shape;4156;p62"/>
                  <p:cNvSpPr/>
                  <p:nvPr/>
                </p:nvSpPr>
                <p:spPr>
                  <a:xfrm>
                    <a:off x="5579150" y="3466900"/>
                    <a:ext cx="105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" h="3166" extrusionOk="0">
                        <a:moveTo>
                          <a:pt x="4207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207" y="1803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7" name="Google Shape;4157;p62"/>
                  <p:cNvSpPr/>
                  <p:nvPr/>
                </p:nvSpPr>
                <p:spPr>
                  <a:xfrm>
                    <a:off x="5496025" y="3449875"/>
                    <a:ext cx="83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25" y="3846"/>
                        </a:lnTo>
                        <a:lnTo>
                          <a:pt x="332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8" name="Google Shape;4158;p62"/>
                  <p:cNvSpPr/>
                  <p:nvPr/>
                </p:nvSpPr>
                <p:spPr>
                  <a:xfrm>
                    <a:off x="5679300" y="3587075"/>
                    <a:ext cx="188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206" extrusionOk="0">
                        <a:moveTo>
                          <a:pt x="4207" y="1"/>
                        </a:moveTo>
                        <a:lnTo>
                          <a:pt x="1" y="1363"/>
                        </a:lnTo>
                        <a:lnTo>
                          <a:pt x="3366" y="3206"/>
                        </a:lnTo>
                        <a:lnTo>
                          <a:pt x="7532" y="1844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rgbClr val="0086B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59" name="Google Shape;4159;p62"/>
                  <p:cNvSpPr/>
                  <p:nvPr/>
                </p:nvSpPr>
                <p:spPr>
                  <a:xfrm>
                    <a:off x="5679300" y="3542025"/>
                    <a:ext cx="188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5" extrusionOk="0">
                        <a:moveTo>
                          <a:pt x="4207" y="0"/>
                        </a:moveTo>
                        <a:lnTo>
                          <a:pt x="1" y="1322"/>
                        </a:lnTo>
                        <a:lnTo>
                          <a:pt x="3366" y="3165"/>
                        </a:lnTo>
                        <a:lnTo>
                          <a:pt x="7532" y="1803"/>
                        </a:lnTo>
                        <a:lnTo>
                          <a:pt x="4207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0" name="Google Shape;4160;p62"/>
                  <p:cNvSpPr/>
                  <p:nvPr/>
                </p:nvSpPr>
                <p:spPr>
                  <a:xfrm>
                    <a:off x="5763425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20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1" name="Google Shape;4161;p62"/>
                  <p:cNvSpPr/>
                  <p:nvPr/>
                </p:nvSpPr>
                <p:spPr>
                  <a:xfrm>
                    <a:off x="5679300" y="3575075"/>
                    <a:ext cx="84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86" extrusionOk="0">
                        <a:moveTo>
                          <a:pt x="1" y="0"/>
                        </a:moveTo>
                        <a:lnTo>
                          <a:pt x="1" y="1843"/>
                        </a:lnTo>
                        <a:lnTo>
                          <a:pt x="3366" y="3686"/>
                        </a:lnTo>
                        <a:lnTo>
                          <a:pt x="3366" y="184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2" name="Google Shape;4162;p62"/>
                  <p:cNvSpPr/>
                  <p:nvPr/>
                </p:nvSpPr>
                <p:spPr>
                  <a:xfrm>
                    <a:off x="5137475" y="3579075"/>
                    <a:ext cx="187325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3" h="3326" extrusionOk="0">
                        <a:moveTo>
                          <a:pt x="4167" y="0"/>
                        </a:moveTo>
                        <a:lnTo>
                          <a:pt x="1" y="1322"/>
                        </a:lnTo>
                        <a:lnTo>
                          <a:pt x="3326" y="3325"/>
                        </a:lnTo>
                        <a:lnTo>
                          <a:pt x="749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0086B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3" name="Google Shape;4163;p62"/>
                  <p:cNvSpPr/>
                  <p:nvPr/>
                </p:nvSpPr>
                <p:spPr>
                  <a:xfrm>
                    <a:off x="5137475" y="3533000"/>
                    <a:ext cx="187325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3" h="33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3326" y="3366"/>
                        </a:lnTo>
                        <a:lnTo>
                          <a:pt x="749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4" name="Google Shape;4164;p62"/>
                  <p:cNvSpPr/>
                  <p:nvPr/>
                </p:nvSpPr>
                <p:spPr>
                  <a:xfrm>
                    <a:off x="5220600" y="3583075"/>
                    <a:ext cx="1042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8" h="31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165"/>
                        </a:lnTo>
                        <a:lnTo>
                          <a:pt x="4167" y="184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5" name="Google Shape;4165;p62"/>
                  <p:cNvSpPr/>
                  <p:nvPr/>
                </p:nvSpPr>
                <p:spPr>
                  <a:xfrm>
                    <a:off x="5137475" y="3567050"/>
                    <a:ext cx="83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07" extrusionOk="0">
                        <a:moveTo>
                          <a:pt x="1" y="1"/>
                        </a:moveTo>
                        <a:lnTo>
                          <a:pt x="1" y="1803"/>
                        </a:lnTo>
                        <a:lnTo>
                          <a:pt x="3326" y="3806"/>
                        </a:lnTo>
                        <a:lnTo>
                          <a:pt x="3326" y="200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6" name="Google Shape;4166;p62"/>
                  <p:cNvSpPr/>
                  <p:nvPr/>
                </p:nvSpPr>
                <p:spPr>
                  <a:xfrm>
                    <a:off x="5320750" y="3704250"/>
                    <a:ext cx="18832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3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3326" y="3166"/>
                        </a:lnTo>
                        <a:lnTo>
                          <a:pt x="7532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rgbClr val="0086B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7" name="Google Shape;4167;p62"/>
                  <p:cNvSpPr/>
                  <p:nvPr/>
                </p:nvSpPr>
                <p:spPr>
                  <a:xfrm>
                    <a:off x="5320750" y="3658200"/>
                    <a:ext cx="188325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3" h="3165" extrusionOk="0">
                        <a:moveTo>
                          <a:pt x="4167" y="0"/>
                        </a:moveTo>
                        <a:lnTo>
                          <a:pt x="1" y="1362"/>
                        </a:lnTo>
                        <a:lnTo>
                          <a:pt x="3326" y="3165"/>
                        </a:lnTo>
                        <a:lnTo>
                          <a:pt x="7532" y="184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8" name="Google Shape;4168;p62"/>
                  <p:cNvSpPr/>
                  <p:nvPr/>
                </p:nvSpPr>
                <p:spPr>
                  <a:xfrm>
                    <a:off x="5403875" y="3704250"/>
                    <a:ext cx="1052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8" h="3166" extrusionOk="0">
                        <a:moveTo>
                          <a:pt x="420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207" y="1844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69" name="Google Shape;4169;p62"/>
                  <p:cNvSpPr/>
                  <p:nvPr/>
                </p:nvSpPr>
                <p:spPr>
                  <a:xfrm>
                    <a:off x="5320750" y="3692250"/>
                    <a:ext cx="83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26" y="3646"/>
                        </a:lnTo>
                        <a:lnTo>
                          <a:pt x="332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170" name="Google Shape;4170;p62"/>
                <p:cNvGrpSpPr/>
                <p:nvPr/>
              </p:nvGrpSpPr>
              <p:grpSpPr>
                <a:xfrm>
                  <a:off x="5553547" y="3776624"/>
                  <a:ext cx="1001525" cy="842300"/>
                  <a:chOff x="2754900" y="3416825"/>
                  <a:chExt cx="1001525" cy="842300"/>
                </a:xfrm>
              </p:grpSpPr>
              <p:sp>
                <p:nvSpPr>
                  <p:cNvPr id="4171" name="Google Shape;4171;p62"/>
                  <p:cNvSpPr/>
                  <p:nvPr/>
                </p:nvSpPr>
                <p:spPr>
                  <a:xfrm>
                    <a:off x="2754900" y="3633150"/>
                    <a:ext cx="337525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1" h="25039" extrusionOk="0">
                        <a:moveTo>
                          <a:pt x="0" y="1"/>
                        </a:moveTo>
                        <a:lnTo>
                          <a:pt x="0" y="16866"/>
                        </a:lnTo>
                        <a:lnTo>
                          <a:pt x="13501" y="25038"/>
                        </a:lnTo>
                        <a:lnTo>
                          <a:pt x="13501" y="80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2" name="Google Shape;4172;p62"/>
                  <p:cNvSpPr/>
                  <p:nvPr/>
                </p:nvSpPr>
                <p:spPr>
                  <a:xfrm>
                    <a:off x="3092400" y="3625150"/>
                    <a:ext cx="664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61" h="25359" extrusionOk="0">
                        <a:moveTo>
                          <a:pt x="26561" y="0"/>
                        </a:moveTo>
                        <a:lnTo>
                          <a:pt x="1" y="8333"/>
                        </a:lnTo>
                        <a:lnTo>
                          <a:pt x="1" y="25358"/>
                        </a:lnTo>
                        <a:lnTo>
                          <a:pt x="26561" y="16865"/>
                        </a:lnTo>
                        <a:lnTo>
                          <a:pt x="26561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3" name="Google Shape;4173;p62"/>
                  <p:cNvSpPr/>
                  <p:nvPr/>
                </p:nvSpPr>
                <p:spPr>
                  <a:xfrm>
                    <a:off x="2754900" y="3420825"/>
                    <a:ext cx="1001525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061" h="16506" extrusionOk="0">
                        <a:moveTo>
                          <a:pt x="26520" y="1"/>
                        </a:moveTo>
                        <a:lnTo>
                          <a:pt x="0" y="8494"/>
                        </a:lnTo>
                        <a:lnTo>
                          <a:pt x="13501" y="16506"/>
                        </a:lnTo>
                        <a:lnTo>
                          <a:pt x="40061" y="8173"/>
                        </a:lnTo>
                        <a:lnTo>
                          <a:pt x="2652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4" name="Google Shape;4174;p62"/>
                  <p:cNvSpPr/>
                  <p:nvPr/>
                </p:nvSpPr>
                <p:spPr>
                  <a:xfrm>
                    <a:off x="3246650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6" y="0"/>
                        </a:moveTo>
                        <a:lnTo>
                          <a:pt x="0" y="1362"/>
                        </a:lnTo>
                        <a:lnTo>
                          <a:pt x="3365" y="3365"/>
                        </a:lnTo>
                        <a:lnTo>
                          <a:pt x="7531" y="20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5" name="Google Shape;4175;p62"/>
                  <p:cNvSpPr/>
                  <p:nvPr/>
                </p:nvSpPr>
                <p:spPr>
                  <a:xfrm>
                    <a:off x="3246650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3365" y="3326"/>
                        </a:lnTo>
                        <a:lnTo>
                          <a:pt x="7531" y="200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6" name="Google Shape;4176;p62"/>
                  <p:cNvSpPr/>
                  <p:nvPr/>
                </p:nvSpPr>
                <p:spPr>
                  <a:xfrm>
                    <a:off x="3330775" y="346690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166" y="1803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7" name="Google Shape;4177;p62"/>
                  <p:cNvSpPr/>
                  <p:nvPr/>
                </p:nvSpPr>
                <p:spPr>
                  <a:xfrm>
                    <a:off x="3246650" y="3449875"/>
                    <a:ext cx="84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65" y="384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8" name="Google Shape;4178;p62"/>
                  <p:cNvSpPr/>
                  <p:nvPr/>
                </p:nvSpPr>
                <p:spPr>
                  <a:xfrm>
                    <a:off x="3430925" y="3587075"/>
                    <a:ext cx="187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3325" y="3206"/>
                        </a:lnTo>
                        <a:lnTo>
                          <a:pt x="7491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79" name="Google Shape;4179;p62"/>
                  <p:cNvSpPr/>
                  <p:nvPr/>
                </p:nvSpPr>
                <p:spPr>
                  <a:xfrm>
                    <a:off x="3430925" y="3542025"/>
                    <a:ext cx="187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165" extrusionOk="0">
                        <a:moveTo>
                          <a:pt x="4166" y="0"/>
                        </a:moveTo>
                        <a:lnTo>
                          <a:pt x="0" y="1322"/>
                        </a:lnTo>
                        <a:lnTo>
                          <a:pt x="3325" y="3165"/>
                        </a:lnTo>
                        <a:lnTo>
                          <a:pt x="7491" y="18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0" name="Google Shape;4180;p62"/>
                  <p:cNvSpPr/>
                  <p:nvPr/>
                </p:nvSpPr>
                <p:spPr>
                  <a:xfrm>
                    <a:off x="3514050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0" y="3206"/>
                        </a:lnTo>
                        <a:lnTo>
                          <a:pt x="4166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1" name="Google Shape;4181;p62"/>
                  <p:cNvSpPr/>
                  <p:nvPr/>
                </p:nvSpPr>
                <p:spPr>
                  <a:xfrm>
                    <a:off x="3430925" y="3575075"/>
                    <a:ext cx="83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86" extrusionOk="0">
                        <a:moveTo>
                          <a:pt x="0" y="0"/>
                        </a:moveTo>
                        <a:lnTo>
                          <a:pt x="0" y="1843"/>
                        </a:lnTo>
                        <a:lnTo>
                          <a:pt x="3325" y="3686"/>
                        </a:lnTo>
                        <a:lnTo>
                          <a:pt x="3325" y="18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2" name="Google Shape;4182;p62"/>
                  <p:cNvSpPr/>
                  <p:nvPr/>
                </p:nvSpPr>
                <p:spPr>
                  <a:xfrm>
                    <a:off x="2888100" y="3579075"/>
                    <a:ext cx="187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26" extrusionOk="0">
                        <a:moveTo>
                          <a:pt x="4167" y="0"/>
                        </a:moveTo>
                        <a:lnTo>
                          <a:pt x="1" y="1322"/>
                        </a:lnTo>
                        <a:lnTo>
                          <a:pt x="3326" y="3325"/>
                        </a:lnTo>
                        <a:lnTo>
                          <a:pt x="749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3" name="Google Shape;4183;p62"/>
                  <p:cNvSpPr/>
                  <p:nvPr/>
                </p:nvSpPr>
                <p:spPr>
                  <a:xfrm>
                    <a:off x="2888100" y="3533000"/>
                    <a:ext cx="187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3326" y="3366"/>
                        </a:lnTo>
                        <a:lnTo>
                          <a:pt x="749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4" name="Google Shape;4184;p62"/>
                  <p:cNvSpPr/>
                  <p:nvPr/>
                </p:nvSpPr>
                <p:spPr>
                  <a:xfrm>
                    <a:off x="2971225" y="3583075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165"/>
                        </a:lnTo>
                        <a:lnTo>
                          <a:pt x="4167" y="184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5" name="Google Shape;4185;p62"/>
                  <p:cNvSpPr/>
                  <p:nvPr/>
                </p:nvSpPr>
                <p:spPr>
                  <a:xfrm>
                    <a:off x="2888100" y="3567050"/>
                    <a:ext cx="83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07" extrusionOk="0">
                        <a:moveTo>
                          <a:pt x="1" y="1"/>
                        </a:moveTo>
                        <a:lnTo>
                          <a:pt x="1" y="1803"/>
                        </a:lnTo>
                        <a:lnTo>
                          <a:pt x="3326" y="3806"/>
                        </a:lnTo>
                        <a:lnTo>
                          <a:pt x="3326" y="200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6" name="Google Shape;4186;p62"/>
                  <p:cNvSpPr/>
                  <p:nvPr/>
                </p:nvSpPr>
                <p:spPr>
                  <a:xfrm>
                    <a:off x="3071375" y="3704250"/>
                    <a:ext cx="1883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3366" y="3166"/>
                        </a:lnTo>
                        <a:lnTo>
                          <a:pt x="7532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7" name="Google Shape;4187;p62"/>
                  <p:cNvSpPr/>
                  <p:nvPr/>
                </p:nvSpPr>
                <p:spPr>
                  <a:xfrm>
                    <a:off x="3071375" y="3658200"/>
                    <a:ext cx="188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5" extrusionOk="0">
                        <a:moveTo>
                          <a:pt x="4167" y="0"/>
                        </a:moveTo>
                        <a:lnTo>
                          <a:pt x="1" y="1362"/>
                        </a:lnTo>
                        <a:lnTo>
                          <a:pt x="3366" y="3165"/>
                        </a:lnTo>
                        <a:lnTo>
                          <a:pt x="7532" y="184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8" name="Google Shape;4188;p62"/>
                  <p:cNvSpPr/>
                  <p:nvPr/>
                </p:nvSpPr>
                <p:spPr>
                  <a:xfrm>
                    <a:off x="3155500" y="370425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89" name="Google Shape;4189;p62"/>
                  <p:cNvSpPr/>
                  <p:nvPr/>
                </p:nvSpPr>
                <p:spPr>
                  <a:xfrm>
                    <a:off x="3071375" y="3692250"/>
                    <a:ext cx="84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66" y="3646"/>
                        </a:lnTo>
                        <a:lnTo>
                          <a:pt x="336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190" name="Google Shape;4190;p62"/>
              <p:cNvGrpSpPr/>
              <p:nvPr/>
            </p:nvGrpSpPr>
            <p:grpSpPr>
              <a:xfrm>
                <a:off x="2515550" y="2533847"/>
                <a:ext cx="1001525" cy="842300"/>
                <a:chOff x="2754900" y="3416825"/>
                <a:chExt cx="1001525" cy="842300"/>
              </a:xfrm>
            </p:grpSpPr>
            <p:sp>
              <p:nvSpPr>
                <p:cNvPr id="4191" name="Google Shape;4191;p6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6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6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6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6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6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6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6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6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6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6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6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6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6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6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6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6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6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6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10" name="Google Shape;4210;p62"/>
              <p:cNvGrpSpPr/>
              <p:nvPr/>
            </p:nvGrpSpPr>
            <p:grpSpPr>
              <a:xfrm>
                <a:off x="1194100" y="1719171"/>
                <a:ext cx="1005852" cy="2078292"/>
                <a:chOff x="8046550" y="2525083"/>
                <a:chExt cx="1005852" cy="2078292"/>
              </a:xfrm>
            </p:grpSpPr>
            <p:grpSp>
              <p:nvGrpSpPr>
                <p:cNvPr id="4211" name="Google Shape;4211;p62"/>
                <p:cNvGrpSpPr/>
                <p:nvPr/>
              </p:nvGrpSpPr>
              <p:grpSpPr>
                <a:xfrm>
                  <a:off x="8046550" y="3761075"/>
                  <a:ext cx="1005550" cy="842300"/>
                  <a:chOff x="4999275" y="3416825"/>
                  <a:chExt cx="1005550" cy="842300"/>
                </a:xfrm>
              </p:grpSpPr>
              <p:sp>
                <p:nvSpPr>
                  <p:cNvPr id="4212" name="Google Shape;4212;p62"/>
                  <p:cNvSpPr/>
                  <p:nvPr/>
                </p:nvSpPr>
                <p:spPr>
                  <a:xfrm>
                    <a:off x="4999275" y="3633150"/>
                    <a:ext cx="342550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02" h="25039" extrusionOk="0">
                        <a:moveTo>
                          <a:pt x="1" y="1"/>
                        </a:moveTo>
                        <a:lnTo>
                          <a:pt x="1" y="16866"/>
                        </a:lnTo>
                        <a:lnTo>
                          <a:pt x="13701" y="25038"/>
                        </a:lnTo>
                        <a:lnTo>
                          <a:pt x="13701" y="801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3" name="Google Shape;4213;p62"/>
                  <p:cNvSpPr/>
                  <p:nvPr/>
                </p:nvSpPr>
                <p:spPr>
                  <a:xfrm>
                    <a:off x="5341800" y="3625150"/>
                    <a:ext cx="663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21" h="25359" extrusionOk="0">
                        <a:moveTo>
                          <a:pt x="26520" y="0"/>
                        </a:moveTo>
                        <a:lnTo>
                          <a:pt x="0" y="8333"/>
                        </a:lnTo>
                        <a:lnTo>
                          <a:pt x="0" y="25358"/>
                        </a:lnTo>
                        <a:lnTo>
                          <a:pt x="26520" y="16865"/>
                        </a:lnTo>
                        <a:lnTo>
                          <a:pt x="265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4" name="Google Shape;4214;p62"/>
                  <p:cNvSpPr/>
                  <p:nvPr/>
                </p:nvSpPr>
                <p:spPr>
                  <a:xfrm>
                    <a:off x="4999275" y="3420825"/>
                    <a:ext cx="1005550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222" h="16506" extrusionOk="0">
                        <a:moveTo>
                          <a:pt x="26561" y="1"/>
                        </a:moveTo>
                        <a:lnTo>
                          <a:pt x="1" y="8494"/>
                        </a:lnTo>
                        <a:lnTo>
                          <a:pt x="13701" y="16506"/>
                        </a:lnTo>
                        <a:lnTo>
                          <a:pt x="40221" y="8173"/>
                        </a:lnTo>
                        <a:lnTo>
                          <a:pt x="26561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5" name="Google Shape;4215;p62"/>
                  <p:cNvSpPr/>
                  <p:nvPr/>
                </p:nvSpPr>
                <p:spPr>
                  <a:xfrm>
                    <a:off x="5496025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7" y="0"/>
                        </a:moveTo>
                        <a:lnTo>
                          <a:pt x="0" y="1362"/>
                        </a:lnTo>
                        <a:lnTo>
                          <a:pt x="3325" y="3365"/>
                        </a:lnTo>
                        <a:lnTo>
                          <a:pt x="753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0086B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6" name="Google Shape;4216;p62"/>
                  <p:cNvSpPr/>
                  <p:nvPr/>
                </p:nvSpPr>
                <p:spPr>
                  <a:xfrm>
                    <a:off x="5496025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7" y="1"/>
                        </a:moveTo>
                        <a:lnTo>
                          <a:pt x="0" y="1323"/>
                        </a:lnTo>
                        <a:lnTo>
                          <a:pt x="3325" y="3326"/>
                        </a:lnTo>
                        <a:lnTo>
                          <a:pt x="753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7" name="Google Shape;4217;p62"/>
                  <p:cNvSpPr/>
                  <p:nvPr/>
                </p:nvSpPr>
                <p:spPr>
                  <a:xfrm>
                    <a:off x="5579150" y="3466900"/>
                    <a:ext cx="105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7" h="3166" extrusionOk="0">
                        <a:moveTo>
                          <a:pt x="4207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207" y="1803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8" name="Google Shape;4218;p62"/>
                  <p:cNvSpPr/>
                  <p:nvPr/>
                </p:nvSpPr>
                <p:spPr>
                  <a:xfrm>
                    <a:off x="5496025" y="3449875"/>
                    <a:ext cx="83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25" y="3846"/>
                        </a:lnTo>
                        <a:lnTo>
                          <a:pt x="332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9" name="Google Shape;4219;p62"/>
                  <p:cNvSpPr/>
                  <p:nvPr/>
                </p:nvSpPr>
                <p:spPr>
                  <a:xfrm>
                    <a:off x="5679300" y="3587075"/>
                    <a:ext cx="188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206" extrusionOk="0">
                        <a:moveTo>
                          <a:pt x="4207" y="1"/>
                        </a:moveTo>
                        <a:lnTo>
                          <a:pt x="1" y="1363"/>
                        </a:lnTo>
                        <a:lnTo>
                          <a:pt x="3366" y="3206"/>
                        </a:lnTo>
                        <a:lnTo>
                          <a:pt x="7532" y="1844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rgbClr val="0086B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0" name="Google Shape;4220;p62"/>
                  <p:cNvSpPr/>
                  <p:nvPr/>
                </p:nvSpPr>
                <p:spPr>
                  <a:xfrm>
                    <a:off x="5679300" y="3542025"/>
                    <a:ext cx="188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5" extrusionOk="0">
                        <a:moveTo>
                          <a:pt x="4207" y="0"/>
                        </a:moveTo>
                        <a:lnTo>
                          <a:pt x="1" y="1322"/>
                        </a:lnTo>
                        <a:lnTo>
                          <a:pt x="3366" y="3165"/>
                        </a:lnTo>
                        <a:lnTo>
                          <a:pt x="7532" y="1803"/>
                        </a:lnTo>
                        <a:lnTo>
                          <a:pt x="4207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1" name="Google Shape;4221;p62"/>
                  <p:cNvSpPr/>
                  <p:nvPr/>
                </p:nvSpPr>
                <p:spPr>
                  <a:xfrm>
                    <a:off x="5763425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20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2" name="Google Shape;4222;p62"/>
                  <p:cNvSpPr/>
                  <p:nvPr/>
                </p:nvSpPr>
                <p:spPr>
                  <a:xfrm>
                    <a:off x="5679300" y="3575075"/>
                    <a:ext cx="84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86" extrusionOk="0">
                        <a:moveTo>
                          <a:pt x="1" y="0"/>
                        </a:moveTo>
                        <a:lnTo>
                          <a:pt x="1" y="1843"/>
                        </a:lnTo>
                        <a:lnTo>
                          <a:pt x="3366" y="3686"/>
                        </a:lnTo>
                        <a:lnTo>
                          <a:pt x="3366" y="184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3" name="Google Shape;4223;p62"/>
                  <p:cNvSpPr/>
                  <p:nvPr/>
                </p:nvSpPr>
                <p:spPr>
                  <a:xfrm>
                    <a:off x="5137475" y="3579075"/>
                    <a:ext cx="187325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3" h="3326" extrusionOk="0">
                        <a:moveTo>
                          <a:pt x="4167" y="0"/>
                        </a:moveTo>
                        <a:lnTo>
                          <a:pt x="1" y="1322"/>
                        </a:lnTo>
                        <a:lnTo>
                          <a:pt x="3326" y="3325"/>
                        </a:lnTo>
                        <a:lnTo>
                          <a:pt x="749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0086B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4" name="Google Shape;4224;p62"/>
                  <p:cNvSpPr/>
                  <p:nvPr/>
                </p:nvSpPr>
                <p:spPr>
                  <a:xfrm>
                    <a:off x="5137475" y="3533000"/>
                    <a:ext cx="187325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3" h="33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3326" y="3366"/>
                        </a:lnTo>
                        <a:lnTo>
                          <a:pt x="749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5" name="Google Shape;4225;p62"/>
                  <p:cNvSpPr/>
                  <p:nvPr/>
                </p:nvSpPr>
                <p:spPr>
                  <a:xfrm>
                    <a:off x="5220600" y="3583075"/>
                    <a:ext cx="1042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8" h="31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165"/>
                        </a:lnTo>
                        <a:lnTo>
                          <a:pt x="4167" y="184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6" name="Google Shape;4226;p62"/>
                  <p:cNvSpPr/>
                  <p:nvPr/>
                </p:nvSpPr>
                <p:spPr>
                  <a:xfrm>
                    <a:off x="5137475" y="3567050"/>
                    <a:ext cx="83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07" extrusionOk="0">
                        <a:moveTo>
                          <a:pt x="1" y="1"/>
                        </a:moveTo>
                        <a:lnTo>
                          <a:pt x="1" y="1803"/>
                        </a:lnTo>
                        <a:lnTo>
                          <a:pt x="3326" y="3806"/>
                        </a:lnTo>
                        <a:lnTo>
                          <a:pt x="3326" y="200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7" name="Google Shape;4227;p62"/>
                  <p:cNvSpPr/>
                  <p:nvPr/>
                </p:nvSpPr>
                <p:spPr>
                  <a:xfrm>
                    <a:off x="5320750" y="3704250"/>
                    <a:ext cx="18832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3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3326" y="3166"/>
                        </a:lnTo>
                        <a:lnTo>
                          <a:pt x="7532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rgbClr val="0086B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8" name="Google Shape;4228;p62"/>
                  <p:cNvSpPr/>
                  <p:nvPr/>
                </p:nvSpPr>
                <p:spPr>
                  <a:xfrm>
                    <a:off x="5320750" y="3658200"/>
                    <a:ext cx="188325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3" h="3165" extrusionOk="0">
                        <a:moveTo>
                          <a:pt x="4167" y="0"/>
                        </a:moveTo>
                        <a:lnTo>
                          <a:pt x="1" y="1362"/>
                        </a:lnTo>
                        <a:lnTo>
                          <a:pt x="3326" y="3165"/>
                        </a:lnTo>
                        <a:lnTo>
                          <a:pt x="7532" y="184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9" name="Google Shape;4229;p62"/>
                  <p:cNvSpPr/>
                  <p:nvPr/>
                </p:nvSpPr>
                <p:spPr>
                  <a:xfrm>
                    <a:off x="5403875" y="3704250"/>
                    <a:ext cx="1052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08" h="3166" extrusionOk="0">
                        <a:moveTo>
                          <a:pt x="420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207" y="1844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0" name="Google Shape;4230;p62"/>
                  <p:cNvSpPr/>
                  <p:nvPr/>
                </p:nvSpPr>
                <p:spPr>
                  <a:xfrm>
                    <a:off x="5320750" y="3692250"/>
                    <a:ext cx="83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26" y="3646"/>
                        </a:lnTo>
                        <a:lnTo>
                          <a:pt x="332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31" name="Google Shape;4231;p62"/>
                <p:cNvGrpSpPr/>
                <p:nvPr/>
              </p:nvGrpSpPr>
              <p:grpSpPr>
                <a:xfrm>
                  <a:off x="8046550" y="3341050"/>
                  <a:ext cx="1005550" cy="842300"/>
                  <a:chOff x="6364325" y="3416825"/>
                  <a:chExt cx="1005550" cy="842300"/>
                </a:xfrm>
              </p:grpSpPr>
              <p:sp>
                <p:nvSpPr>
                  <p:cNvPr id="4232" name="Google Shape;4232;p62"/>
                  <p:cNvSpPr/>
                  <p:nvPr/>
                </p:nvSpPr>
                <p:spPr>
                  <a:xfrm>
                    <a:off x="6364325" y="3633150"/>
                    <a:ext cx="341550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662" h="25039" extrusionOk="0">
                        <a:moveTo>
                          <a:pt x="1" y="1"/>
                        </a:moveTo>
                        <a:lnTo>
                          <a:pt x="1" y="16866"/>
                        </a:lnTo>
                        <a:lnTo>
                          <a:pt x="13661" y="25038"/>
                        </a:lnTo>
                        <a:lnTo>
                          <a:pt x="13661" y="8013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3" name="Google Shape;4233;p62"/>
                  <p:cNvSpPr/>
                  <p:nvPr/>
                </p:nvSpPr>
                <p:spPr>
                  <a:xfrm>
                    <a:off x="6705850" y="3625150"/>
                    <a:ext cx="664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61" h="25359" extrusionOk="0">
                        <a:moveTo>
                          <a:pt x="26560" y="0"/>
                        </a:moveTo>
                        <a:lnTo>
                          <a:pt x="0" y="8333"/>
                        </a:lnTo>
                        <a:lnTo>
                          <a:pt x="0" y="25358"/>
                        </a:lnTo>
                        <a:lnTo>
                          <a:pt x="26560" y="16865"/>
                        </a:lnTo>
                        <a:lnTo>
                          <a:pt x="2656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4" name="Google Shape;4234;p62"/>
                  <p:cNvSpPr/>
                  <p:nvPr/>
                </p:nvSpPr>
                <p:spPr>
                  <a:xfrm>
                    <a:off x="6364325" y="3420825"/>
                    <a:ext cx="1005550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222" h="16506" extrusionOk="0">
                        <a:moveTo>
                          <a:pt x="26521" y="1"/>
                        </a:moveTo>
                        <a:lnTo>
                          <a:pt x="1" y="8494"/>
                        </a:lnTo>
                        <a:lnTo>
                          <a:pt x="13661" y="16506"/>
                        </a:lnTo>
                        <a:lnTo>
                          <a:pt x="40221" y="8173"/>
                        </a:lnTo>
                        <a:lnTo>
                          <a:pt x="2652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5" name="Google Shape;4235;p62"/>
                  <p:cNvSpPr/>
                  <p:nvPr/>
                </p:nvSpPr>
                <p:spPr>
                  <a:xfrm>
                    <a:off x="6856075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207" y="0"/>
                        </a:moveTo>
                        <a:lnTo>
                          <a:pt x="0" y="1362"/>
                        </a:lnTo>
                        <a:lnTo>
                          <a:pt x="3365" y="3365"/>
                        </a:lnTo>
                        <a:lnTo>
                          <a:pt x="7532" y="2003"/>
                        </a:lnTo>
                        <a:lnTo>
                          <a:pt x="4207" y="0"/>
                        </a:lnTo>
                        <a:close/>
                      </a:path>
                    </a:pathLst>
                  </a:custGeom>
                  <a:solidFill>
                    <a:srgbClr val="E094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6" name="Google Shape;4236;p62"/>
                  <p:cNvSpPr/>
                  <p:nvPr/>
                </p:nvSpPr>
                <p:spPr>
                  <a:xfrm>
                    <a:off x="6856075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207" y="1"/>
                        </a:moveTo>
                        <a:lnTo>
                          <a:pt x="0" y="1323"/>
                        </a:lnTo>
                        <a:lnTo>
                          <a:pt x="3365" y="3326"/>
                        </a:lnTo>
                        <a:lnTo>
                          <a:pt x="7532" y="2004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7" name="Google Shape;4237;p62"/>
                  <p:cNvSpPr/>
                  <p:nvPr/>
                </p:nvSpPr>
                <p:spPr>
                  <a:xfrm>
                    <a:off x="6940200" y="346690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167" y="180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8" name="Google Shape;4238;p62"/>
                  <p:cNvSpPr/>
                  <p:nvPr/>
                </p:nvSpPr>
                <p:spPr>
                  <a:xfrm>
                    <a:off x="6856075" y="3449875"/>
                    <a:ext cx="84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65" y="384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9" name="Google Shape;4239;p62"/>
                  <p:cNvSpPr/>
                  <p:nvPr/>
                </p:nvSpPr>
                <p:spPr>
                  <a:xfrm>
                    <a:off x="7040350" y="3587075"/>
                    <a:ext cx="187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206" extrusionOk="0">
                        <a:moveTo>
                          <a:pt x="4327" y="1"/>
                        </a:moveTo>
                        <a:lnTo>
                          <a:pt x="0" y="1363"/>
                        </a:lnTo>
                        <a:lnTo>
                          <a:pt x="3325" y="3206"/>
                        </a:lnTo>
                        <a:lnTo>
                          <a:pt x="7492" y="1844"/>
                        </a:lnTo>
                        <a:lnTo>
                          <a:pt x="4327" y="1"/>
                        </a:lnTo>
                        <a:close/>
                      </a:path>
                    </a:pathLst>
                  </a:custGeom>
                  <a:solidFill>
                    <a:srgbClr val="E094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0" name="Google Shape;4240;p62"/>
                  <p:cNvSpPr/>
                  <p:nvPr/>
                </p:nvSpPr>
                <p:spPr>
                  <a:xfrm>
                    <a:off x="7040350" y="3542025"/>
                    <a:ext cx="187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165" extrusionOk="0">
                        <a:moveTo>
                          <a:pt x="4327" y="0"/>
                        </a:moveTo>
                        <a:lnTo>
                          <a:pt x="0" y="1322"/>
                        </a:lnTo>
                        <a:lnTo>
                          <a:pt x="3325" y="3165"/>
                        </a:lnTo>
                        <a:lnTo>
                          <a:pt x="7492" y="1803"/>
                        </a:lnTo>
                        <a:lnTo>
                          <a:pt x="4327" y="0"/>
                        </a:lnTo>
                        <a:close/>
                      </a:path>
                    </a:pathLst>
                  </a:custGeom>
                  <a:solidFill>
                    <a:srgbClr val="FFD46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1" name="Google Shape;4241;p62"/>
                  <p:cNvSpPr/>
                  <p:nvPr/>
                </p:nvSpPr>
                <p:spPr>
                  <a:xfrm>
                    <a:off x="7123475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7" y="1"/>
                        </a:moveTo>
                        <a:lnTo>
                          <a:pt x="0" y="1363"/>
                        </a:lnTo>
                        <a:lnTo>
                          <a:pt x="0" y="320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2" name="Google Shape;4242;p62"/>
                  <p:cNvSpPr/>
                  <p:nvPr/>
                </p:nvSpPr>
                <p:spPr>
                  <a:xfrm>
                    <a:off x="7040350" y="3575075"/>
                    <a:ext cx="83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86" extrusionOk="0">
                        <a:moveTo>
                          <a:pt x="0" y="0"/>
                        </a:moveTo>
                        <a:lnTo>
                          <a:pt x="0" y="1843"/>
                        </a:lnTo>
                        <a:lnTo>
                          <a:pt x="3325" y="3686"/>
                        </a:lnTo>
                        <a:lnTo>
                          <a:pt x="3325" y="18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3" name="Google Shape;4243;p62"/>
                  <p:cNvSpPr/>
                  <p:nvPr/>
                </p:nvSpPr>
                <p:spPr>
                  <a:xfrm>
                    <a:off x="6501550" y="357907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6" y="0"/>
                        </a:moveTo>
                        <a:lnTo>
                          <a:pt x="0" y="1322"/>
                        </a:lnTo>
                        <a:lnTo>
                          <a:pt x="3365" y="3325"/>
                        </a:lnTo>
                        <a:lnTo>
                          <a:pt x="7531" y="20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rgbClr val="E094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4" name="Google Shape;4244;p62"/>
                  <p:cNvSpPr/>
                  <p:nvPr/>
                </p:nvSpPr>
                <p:spPr>
                  <a:xfrm>
                    <a:off x="6501550" y="35330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3365" y="3366"/>
                        </a:lnTo>
                        <a:lnTo>
                          <a:pt x="7531" y="200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5" name="Google Shape;4245;p62"/>
                  <p:cNvSpPr/>
                  <p:nvPr/>
                </p:nvSpPr>
                <p:spPr>
                  <a:xfrm>
                    <a:off x="6585675" y="3583075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0" y="3165"/>
                        </a:lnTo>
                        <a:lnTo>
                          <a:pt x="4166" y="1843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6" name="Google Shape;4246;p62"/>
                  <p:cNvSpPr/>
                  <p:nvPr/>
                </p:nvSpPr>
                <p:spPr>
                  <a:xfrm>
                    <a:off x="6501550" y="3567050"/>
                    <a:ext cx="84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07" extrusionOk="0">
                        <a:moveTo>
                          <a:pt x="0" y="1"/>
                        </a:moveTo>
                        <a:lnTo>
                          <a:pt x="0" y="1803"/>
                        </a:lnTo>
                        <a:lnTo>
                          <a:pt x="3365" y="380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7" name="Google Shape;4247;p62"/>
                  <p:cNvSpPr/>
                  <p:nvPr/>
                </p:nvSpPr>
                <p:spPr>
                  <a:xfrm>
                    <a:off x="6680800" y="3704250"/>
                    <a:ext cx="18832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3" h="3166" extrusionOk="0">
                        <a:moveTo>
                          <a:pt x="4207" y="1"/>
                        </a:moveTo>
                        <a:lnTo>
                          <a:pt x="1" y="1323"/>
                        </a:lnTo>
                        <a:lnTo>
                          <a:pt x="3366" y="3166"/>
                        </a:lnTo>
                        <a:lnTo>
                          <a:pt x="7532" y="1844"/>
                        </a:lnTo>
                        <a:lnTo>
                          <a:pt x="4207" y="1"/>
                        </a:lnTo>
                        <a:close/>
                      </a:path>
                    </a:pathLst>
                  </a:custGeom>
                  <a:solidFill>
                    <a:srgbClr val="E09400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8" name="Google Shape;4248;p62"/>
                  <p:cNvSpPr/>
                  <p:nvPr/>
                </p:nvSpPr>
                <p:spPr>
                  <a:xfrm>
                    <a:off x="6680800" y="3658200"/>
                    <a:ext cx="188325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3" h="3165" extrusionOk="0">
                        <a:moveTo>
                          <a:pt x="4207" y="0"/>
                        </a:moveTo>
                        <a:lnTo>
                          <a:pt x="1" y="1362"/>
                        </a:lnTo>
                        <a:lnTo>
                          <a:pt x="3366" y="3165"/>
                        </a:lnTo>
                        <a:lnTo>
                          <a:pt x="7532" y="1843"/>
                        </a:lnTo>
                        <a:lnTo>
                          <a:pt x="420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9" name="Google Shape;4249;p62"/>
                  <p:cNvSpPr/>
                  <p:nvPr/>
                </p:nvSpPr>
                <p:spPr>
                  <a:xfrm>
                    <a:off x="6764925" y="3704250"/>
                    <a:ext cx="1042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8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0" name="Google Shape;4250;p62"/>
                  <p:cNvSpPr/>
                  <p:nvPr/>
                </p:nvSpPr>
                <p:spPr>
                  <a:xfrm>
                    <a:off x="6680800" y="3692250"/>
                    <a:ext cx="84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66" y="3646"/>
                        </a:lnTo>
                        <a:lnTo>
                          <a:pt x="336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51" name="Google Shape;4251;p62"/>
                <p:cNvGrpSpPr/>
                <p:nvPr/>
              </p:nvGrpSpPr>
              <p:grpSpPr>
                <a:xfrm>
                  <a:off x="8050348" y="2922858"/>
                  <a:ext cx="1001525" cy="842300"/>
                  <a:chOff x="2754900" y="3416825"/>
                  <a:chExt cx="1001525" cy="842300"/>
                </a:xfrm>
              </p:grpSpPr>
              <p:sp>
                <p:nvSpPr>
                  <p:cNvPr id="4252" name="Google Shape;4252;p62"/>
                  <p:cNvSpPr/>
                  <p:nvPr/>
                </p:nvSpPr>
                <p:spPr>
                  <a:xfrm>
                    <a:off x="2754900" y="3633150"/>
                    <a:ext cx="337525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1" h="25039" extrusionOk="0">
                        <a:moveTo>
                          <a:pt x="0" y="1"/>
                        </a:moveTo>
                        <a:lnTo>
                          <a:pt x="0" y="16866"/>
                        </a:lnTo>
                        <a:lnTo>
                          <a:pt x="13501" y="25038"/>
                        </a:lnTo>
                        <a:lnTo>
                          <a:pt x="13501" y="80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3" name="Google Shape;4253;p62"/>
                  <p:cNvSpPr/>
                  <p:nvPr/>
                </p:nvSpPr>
                <p:spPr>
                  <a:xfrm>
                    <a:off x="3092400" y="3625150"/>
                    <a:ext cx="664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61" h="25359" extrusionOk="0">
                        <a:moveTo>
                          <a:pt x="26561" y="0"/>
                        </a:moveTo>
                        <a:lnTo>
                          <a:pt x="1" y="8333"/>
                        </a:lnTo>
                        <a:lnTo>
                          <a:pt x="1" y="25358"/>
                        </a:lnTo>
                        <a:lnTo>
                          <a:pt x="26561" y="16865"/>
                        </a:lnTo>
                        <a:lnTo>
                          <a:pt x="26561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4" name="Google Shape;4254;p62"/>
                  <p:cNvSpPr/>
                  <p:nvPr/>
                </p:nvSpPr>
                <p:spPr>
                  <a:xfrm>
                    <a:off x="2754900" y="3420825"/>
                    <a:ext cx="1001525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061" h="16506" extrusionOk="0">
                        <a:moveTo>
                          <a:pt x="26520" y="1"/>
                        </a:moveTo>
                        <a:lnTo>
                          <a:pt x="0" y="8494"/>
                        </a:lnTo>
                        <a:lnTo>
                          <a:pt x="13501" y="16506"/>
                        </a:lnTo>
                        <a:lnTo>
                          <a:pt x="40061" y="8173"/>
                        </a:lnTo>
                        <a:lnTo>
                          <a:pt x="2652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5" name="Google Shape;4255;p62"/>
                  <p:cNvSpPr/>
                  <p:nvPr/>
                </p:nvSpPr>
                <p:spPr>
                  <a:xfrm>
                    <a:off x="3246650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6" y="0"/>
                        </a:moveTo>
                        <a:lnTo>
                          <a:pt x="0" y="1362"/>
                        </a:lnTo>
                        <a:lnTo>
                          <a:pt x="3365" y="3365"/>
                        </a:lnTo>
                        <a:lnTo>
                          <a:pt x="7531" y="20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6" name="Google Shape;4256;p62"/>
                  <p:cNvSpPr/>
                  <p:nvPr/>
                </p:nvSpPr>
                <p:spPr>
                  <a:xfrm>
                    <a:off x="3246650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3365" y="3326"/>
                        </a:lnTo>
                        <a:lnTo>
                          <a:pt x="7531" y="200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7" name="Google Shape;4257;p62"/>
                  <p:cNvSpPr/>
                  <p:nvPr/>
                </p:nvSpPr>
                <p:spPr>
                  <a:xfrm>
                    <a:off x="3330775" y="346690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166" y="1803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8" name="Google Shape;4258;p62"/>
                  <p:cNvSpPr/>
                  <p:nvPr/>
                </p:nvSpPr>
                <p:spPr>
                  <a:xfrm>
                    <a:off x="3246650" y="3449875"/>
                    <a:ext cx="84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65" y="384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9" name="Google Shape;4259;p62"/>
                  <p:cNvSpPr/>
                  <p:nvPr/>
                </p:nvSpPr>
                <p:spPr>
                  <a:xfrm>
                    <a:off x="3430925" y="3587075"/>
                    <a:ext cx="187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3325" y="3206"/>
                        </a:lnTo>
                        <a:lnTo>
                          <a:pt x="7491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0" name="Google Shape;4260;p62"/>
                  <p:cNvSpPr/>
                  <p:nvPr/>
                </p:nvSpPr>
                <p:spPr>
                  <a:xfrm>
                    <a:off x="3430925" y="3542025"/>
                    <a:ext cx="187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165" extrusionOk="0">
                        <a:moveTo>
                          <a:pt x="4166" y="0"/>
                        </a:moveTo>
                        <a:lnTo>
                          <a:pt x="0" y="1322"/>
                        </a:lnTo>
                        <a:lnTo>
                          <a:pt x="3325" y="3165"/>
                        </a:lnTo>
                        <a:lnTo>
                          <a:pt x="7491" y="18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1" name="Google Shape;4261;p62"/>
                  <p:cNvSpPr/>
                  <p:nvPr/>
                </p:nvSpPr>
                <p:spPr>
                  <a:xfrm>
                    <a:off x="3514050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0" y="3206"/>
                        </a:lnTo>
                        <a:lnTo>
                          <a:pt x="4166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2" name="Google Shape;4262;p62"/>
                  <p:cNvSpPr/>
                  <p:nvPr/>
                </p:nvSpPr>
                <p:spPr>
                  <a:xfrm>
                    <a:off x="3430925" y="3575075"/>
                    <a:ext cx="83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86" extrusionOk="0">
                        <a:moveTo>
                          <a:pt x="0" y="0"/>
                        </a:moveTo>
                        <a:lnTo>
                          <a:pt x="0" y="1843"/>
                        </a:lnTo>
                        <a:lnTo>
                          <a:pt x="3325" y="3686"/>
                        </a:lnTo>
                        <a:lnTo>
                          <a:pt x="3325" y="18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3" name="Google Shape;4263;p62"/>
                  <p:cNvSpPr/>
                  <p:nvPr/>
                </p:nvSpPr>
                <p:spPr>
                  <a:xfrm>
                    <a:off x="2888100" y="3579075"/>
                    <a:ext cx="187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26" extrusionOk="0">
                        <a:moveTo>
                          <a:pt x="4167" y="0"/>
                        </a:moveTo>
                        <a:lnTo>
                          <a:pt x="1" y="1322"/>
                        </a:lnTo>
                        <a:lnTo>
                          <a:pt x="3326" y="3325"/>
                        </a:lnTo>
                        <a:lnTo>
                          <a:pt x="749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4" name="Google Shape;4264;p62"/>
                  <p:cNvSpPr/>
                  <p:nvPr/>
                </p:nvSpPr>
                <p:spPr>
                  <a:xfrm>
                    <a:off x="2888100" y="3533000"/>
                    <a:ext cx="187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3326" y="3366"/>
                        </a:lnTo>
                        <a:lnTo>
                          <a:pt x="749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5" name="Google Shape;4265;p62"/>
                  <p:cNvSpPr/>
                  <p:nvPr/>
                </p:nvSpPr>
                <p:spPr>
                  <a:xfrm>
                    <a:off x="2971225" y="3583075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165"/>
                        </a:lnTo>
                        <a:lnTo>
                          <a:pt x="4167" y="184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6" name="Google Shape;4266;p62"/>
                  <p:cNvSpPr/>
                  <p:nvPr/>
                </p:nvSpPr>
                <p:spPr>
                  <a:xfrm>
                    <a:off x="2888100" y="3567050"/>
                    <a:ext cx="83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07" extrusionOk="0">
                        <a:moveTo>
                          <a:pt x="1" y="1"/>
                        </a:moveTo>
                        <a:lnTo>
                          <a:pt x="1" y="1803"/>
                        </a:lnTo>
                        <a:lnTo>
                          <a:pt x="3326" y="3806"/>
                        </a:lnTo>
                        <a:lnTo>
                          <a:pt x="3326" y="200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7" name="Google Shape;4267;p62"/>
                  <p:cNvSpPr/>
                  <p:nvPr/>
                </p:nvSpPr>
                <p:spPr>
                  <a:xfrm>
                    <a:off x="3071375" y="3704250"/>
                    <a:ext cx="1883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3366" y="3166"/>
                        </a:lnTo>
                        <a:lnTo>
                          <a:pt x="7532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8" name="Google Shape;4268;p62"/>
                  <p:cNvSpPr/>
                  <p:nvPr/>
                </p:nvSpPr>
                <p:spPr>
                  <a:xfrm>
                    <a:off x="3071375" y="3658200"/>
                    <a:ext cx="188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5" extrusionOk="0">
                        <a:moveTo>
                          <a:pt x="4167" y="0"/>
                        </a:moveTo>
                        <a:lnTo>
                          <a:pt x="1" y="1362"/>
                        </a:lnTo>
                        <a:lnTo>
                          <a:pt x="3366" y="3165"/>
                        </a:lnTo>
                        <a:lnTo>
                          <a:pt x="7532" y="184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69" name="Google Shape;4269;p62"/>
                  <p:cNvSpPr/>
                  <p:nvPr/>
                </p:nvSpPr>
                <p:spPr>
                  <a:xfrm>
                    <a:off x="3155500" y="370425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0" name="Google Shape;4270;p62"/>
                  <p:cNvSpPr/>
                  <p:nvPr/>
                </p:nvSpPr>
                <p:spPr>
                  <a:xfrm>
                    <a:off x="3071375" y="3692250"/>
                    <a:ext cx="84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66" y="3646"/>
                        </a:lnTo>
                        <a:lnTo>
                          <a:pt x="336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71" name="Google Shape;4271;p62"/>
                <p:cNvGrpSpPr/>
                <p:nvPr/>
              </p:nvGrpSpPr>
              <p:grpSpPr>
                <a:xfrm>
                  <a:off x="8050877" y="2525083"/>
                  <a:ext cx="1001525" cy="842300"/>
                  <a:chOff x="2754900" y="3416825"/>
                  <a:chExt cx="1001525" cy="842300"/>
                </a:xfrm>
              </p:grpSpPr>
              <p:sp>
                <p:nvSpPr>
                  <p:cNvPr id="4272" name="Google Shape;4272;p62"/>
                  <p:cNvSpPr/>
                  <p:nvPr/>
                </p:nvSpPr>
                <p:spPr>
                  <a:xfrm>
                    <a:off x="2754900" y="3633150"/>
                    <a:ext cx="337525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1" h="25039" extrusionOk="0">
                        <a:moveTo>
                          <a:pt x="0" y="1"/>
                        </a:moveTo>
                        <a:lnTo>
                          <a:pt x="0" y="16866"/>
                        </a:lnTo>
                        <a:lnTo>
                          <a:pt x="13501" y="25038"/>
                        </a:lnTo>
                        <a:lnTo>
                          <a:pt x="13501" y="80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3" name="Google Shape;4273;p62"/>
                  <p:cNvSpPr/>
                  <p:nvPr/>
                </p:nvSpPr>
                <p:spPr>
                  <a:xfrm>
                    <a:off x="3092400" y="3625150"/>
                    <a:ext cx="664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61" h="25359" extrusionOk="0">
                        <a:moveTo>
                          <a:pt x="26561" y="0"/>
                        </a:moveTo>
                        <a:lnTo>
                          <a:pt x="1" y="8333"/>
                        </a:lnTo>
                        <a:lnTo>
                          <a:pt x="1" y="25358"/>
                        </a:lnTo>
                        <a:lnTo>
                          <a:pt x="26561" y="16865"/>
                        </a:lnTo>
                        <a:lnTo>
                          <a:pt x="26561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4" name="Google Shape;4274;p62"/>
                  <p:cNvSpPr/>
                  <p:nvPr/>
                </p:nvSpPr>
                <p:spPr>
                  <a:xfrm>
                    <a:off x="2754900" y="3420825"/>
                    <a:ext cx="1001525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061" h="16506" extrusionOk="0">
                        <a:moveTo>
                          <a:pt x="26520" y="1"/>
                        </a:moveTo>
                        <a:lnTo>
                          <a:pt x="0" y="8494"/>
                        </a:lnTo>
                        <a:lnTo>
                          <a:pt x="13501" y="16506"/>
                        </a:lnTo>
                        <a:lnTo>
                          <a:pt x="40061" y="8173"/>
                        </a:lnTo>
                        <a:lnTo>
                          <a:pt x="2652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5" name="Google Shape;4275;p62"/>
                  <p:cNvSpPr/>
                  <p:nvPr/>
                </p:nvSpPr>
                <p:spPr>
                  <a:xfrm>
                    <a:off x="3246650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6" y="0"/>
                        </a:moveTo>
                        <a:lnTo>
                          <a:pt x="0" y="1362"/>
                        </a:lnTo>
                        <a:lnTo>
                          <a:pt x="3365" y="3365"/>
                        </a:lnTo>
                        <a:lnTo>
                          <a:pt x="7531" y="20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6" name="Google Shape;4276;p62"/>
                  <p:cNvSpPr/>
                  <p:nvPr/>
                </p:nvSpPr>
                <p:spPr>
                  <a:xfrm>
                    <a:off x="3246650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3365" y="3326"/>
                        </a:lnTo>
                        <a:lnTo>
                          <a:pt x="7531" y="200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7" name="Google Shape;4277;p62"/>
                  <p:cNvSpPr/>
                  <p:nvPr/>
                </p:nvSpPr>
                <p:spPr>
                  <a:xfrm>
                    <a:off x="3330775" y="346690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166" y="1803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8" name="Google Shape;4278;p62"/>
                  <p:cNvSpPr/>
                  <p:nvPr/>
                </p:nvSpPr>
                <p:spPr>
                  <a:xfrm>
                    <a:off x="3246650" y="3449875"/>
                    <a:ext cx="84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65" y="384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79" name="Google Shape;4279;p62"/>
                  <p:cNvSpPr/>
                  <p:nvPr/>
                </p:nvSpPr>
                <p:spPr>
                  <a:xfrm>
                    <a:off x="3430925" y="3587075"/>
                    <a:ext cx="187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3325" y="3206"/>
                        </a:lnTo>
                        <a:lnTo>
                          <a:pt x="7491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0" name="Google Shape;4280;p62"/>
                  <p:cNvSpPr/>
                  <p:nvPr/>
                </p:nvSpPr>
                <p:spPr>
                  <a:xfrm>
                    <a:off x="3430925" y="3542025"/>
                    <a:ext cx="187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165" extrusionOk="0">
                        <a:moveTo>
                          <a:pt x="4166" y="0"/>
                        </a:moveTo>
                        <a:lnTo>
                          <a:pt x="0" y="1322"/>
                        </a:lnTo>
                        <a:lnTo>
                          <a:pt x="3325" y="3165"/>
                        </a:lnTo>
                        <a:lnTo>
                          <a:pt x="7491" y="18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1" name="Google Shape;4281;p62"/>
                  <p:cNvSpPr/>
                  <p:nvPr/>
                </p:nvSpPr>
                <p:spPr>
                  <a:xfrm>
                    <a:off x="3514050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0" y="3206"/>
                        </a:lnTo>
                        <a:lnTo>
                          <a:pt x="4166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2" name="Google Shape;4282;p62"/>
                  <p:cNvSpPr/>
                  <p:nvPr/>
                </p:nvSpPr>
                <p:spPr>
                  <a:xfrm>
                    <a:off x="3430925" y="3575075"/>
                    <a:ext cx="83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86" extrusionOk="0">
                        <a:moveTo>
                          <a:pt x="0" y="0"/>
                        </a:moveTo>
                        <a:lnTo>
                          <a:pt x="0" y="1843"/>
                        </a:lnTo>
                        <a:lnTo>
                          <a:pt x="3325" y="3686"/>
                        </a:lnTo>
                        <a:lnTo>
                          <a:pt x="3325" y="18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3" name="Google Shape;4283;p62"/>
                  <p:cNvSpPr/>
                  <p:nvPr/>
                </p:nvSpPr>
                <p:spPr>
                  <a:xfrm>
                    <a:off x="2888100" y="3579075"/>
                    <a:ext cx="187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26" extrusionOk="0">
                        <a:moveTo>
                          <a:pt x="4167" y="0"/>
                        </a:moveTo>
                        <a:lnTo>
                          <a:pt x="1" y="1322"/>
                        </a:lnTo>
                        <a:lnTo>
                          <a:pt x="3326" y="3325"/>
                        </a:lnTo>
                        <a:lnTo>
                          <a:pt x="749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4" name="Google Shape;4284;p62"/>
                  <p:cNvSpPr/>
                  <p:nvPr/>
                </p:nvSpPr>
                <p:spPr>
                  <a:xfrm>
                    <a:off x="2888100" y="3533000"/>
                    <a:ext cx="187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3326" y="3366"/>
                        </a:lnTo>
                        <a:lnTo>
                          <a:pt x="749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5" name="Google Shape;4285;p62"/>
                  <p:cNvSpPr/>
                  <p:nvPr/>
                </p:nvSpPr>
                <p:spPr>
                  <a:xfrm>
                    <a:off x="2971225" y="3583075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165"/>
                        </a:lnTo>
                        <a:lnTo>
                          <a:pt x="4167" y="184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6" name="Google Shape;4286;p62"/>
                  <p:cNvSpPr/>
                  <p:nvPr/>
                </p:nvSpPr>
                <p:spPr>
                  <a:xfrm>
                    <a:off x="2888100" y="3567050"/>
                    <a:ext cx="83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07" extrusionOk="0">
                        <a:moveTo>
                          <a:pt x="1" y="1"/>
                        </a:moveTo>
                        <a:lnTo>
                          <a:pt x="1" y="1803"/>
                        </a:lnTo>
                        <a:lnTo>
                          <a:pt x="3326" y="3806"/>
                        </a:lnTo>
                        <a:lnTo>
                          <a:pt x="3326" y="200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7" name="Google Shape;4287;p62"/>
                  <p:cNvSpPr/>
                  <p:nvPr/>
                </p:nvSpPr>
                <p:spPr>
                  <a:xfrm>
                    <a:off x="3071375" y="3704250"/>
                    <a:ext cx="1883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3366" y="3166"/>
                        </a:lnTo>
                        <a:lnTo>
                          <a:pt x="7532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8" name="Google Shape;4288;p62"/>
                  <p:cNvSpPr/>
                  <p:nvPr/>
                </p:nvSpPr>
                <p:spPr>
                  <a:xfrm>
                    <a:off x="3071375" y="3658200"/>
                    <a:ext cx="188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5" extrusionOk="0">
                        <a:moveTo>
                          <a:pt x="4167" y="0"/>
                        </a:moveTo>
                        <a:lnTo>
                          <a:pt x="1" y="1362"/>
                        </a:lnTo>
                        <a:lnTo>
                          <a:pt x="3366" y="3165"/>
                        </a:lnTo>
                        <a:lnTo>
                          <a:pt x="7532" y="184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89" name="Google Shape;4289;p62"/>
                  <p:cNvSpPr/>
                  <p:nvPr/>
                </p:nvSpPr>
                <p:spPr>
                  <a:xfrm>
                    <a:off x="3155500" y="370425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90" name="Google Shape;4290;p62"/>
                  <p:cNvSpPr/>
                  <p:nvPr/>
                </p:nvSpPr>
                <p:spPr>
                  <a:xfrm>
                    <a:off x="3071375" y="3692250"/>
                    <a:ext cx="84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66" y="3646"/>
                        </a:lnTo>
                        <a:lnTo>
                          <a:pt x="336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91" name="Google Shape;4291;p62"/>
              <p:cNvGrpSpPr/>
              <p:nvPr/>
            </p:nvGrpSpPr>
            <p:grpSpPr>
              <a:xfrm>
                <a:off x="1475900" y="1198525"/>
                <a:ext cx="1005550" cy="842300"/>
                <a:chOff x="6364325" y="3416825"/>
                <a:chExt cx="1005550" cy="842300"/>
              </a:xfrm>
            </p:grpSpPr>
            <p:sp>
              <p:nvSpPr>
                <p:cNvPr id="4292" name="Google Shape;4292;p62"/>
                <p:cNvSpPr/>
                <p:nvPr/>
              </p:nvSpPr>
              <p:spPr>
                <a:xfrm>
                  <a:off x="6364325" y="3633150"/>
                  <a:ext cx="341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661" y="25038"/>
                      </a:lnTo>
                      <a:lnTo>
                        <a:pt x="1366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3" name="Google Shape;4293;p62"/>
                <p:cNvSpPr/>
                <p:nvPr/>
              </p:nvSpPr>
              <p:spPr>
                <a:xfrm>
                  <a:off x="670585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60" y="16865"/>
                      </a:lnTo>
                      <a:lnTo>
                        <a:pt x="2656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4" name="Google Shape;4294;p62"/>
                <p:cNvSpPr/>
                <p:nvPr/>
              </p:nvSpPr>
              <p:spPr>
                <a:xfrm>
                  <a:off x="636432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21" y="1"/>
                      </a:moveTo>
                      <a:lnTo>
                        <a:pt x="1" y="8494"/>
                      </a:lnTo>
                      <a:lnTo>
                        <a:pt x="13661" y="16506"/>
                      </a:lnTo>
                      <a:lnTo>
                        <a:pt x="40221" y="8173"/>
                      </a:lnTo>
                      <a:lnTo>
                        <a:pt x="265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5" name="Google Shape;4295;p62"/>
                <p:cNvSpPr/>
                <p:nvPr/>
              </p:nvSpPr>
              <p:spPr>
                <a:xfrm>
                  <a:off x="685607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207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2" y="20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6" name="Google Shape;4296;p62"/>
                <p:cNvSpPr/>
                <p:nvPr/>
              </p:nvSpPr>
              <p:spPr>
                <a:xfrm>
                  <a:off x="685607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2" y="200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7" name="Google Shape;4297;p62"/>
                <p:cNvSpPr/>
                <p:nvPr/>
              </p:nvSpPr>
              <p:spPr>
                <a:xfrm>
                  <a:off x="6940200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7" y="180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8" name="Google Shape;4298;p62"/>
                <p:cNvSpPr/>
                <p:nvPr/>
              </p:nvSpPr>
              <p:spPr>
                <a:xfrm>
                  <a:off x="6856075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9" name="Google Shape;4299;p62"/>
                <p:cNvSpPr/>
                <p:nvPr/>
              </p:nvSpPr>
              <p:spPr>
                <a:xfrm>
                  <a:off x="7040350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327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2" y="1844"/>
                      </a:lnTo>
                      <a:lnTo>
                        <a:pt x="432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0" name="Google Shape;4300;p62"/>
                <p:cNvSpPr/>
                <p:nvPr/>
              </p:nvSpPr>
              <p:spPr>
                <a:xfrm>
                  <a:off x="7040350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327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2" y="1803"/>
                      </a:lnTo>
                      <a:lnTo>
                        <a:pt x="4327" y="0"/>
                      </a:lnTo>
                      <a:close/>
                    </a:path>
                  </a:pathLst>
                </a:custGeom>
                <a:solidFill>
                  <a:srgbClr val="FFD46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1" name="Google Shape;4301;p62"/>
                <p:cNvSpPr/>
                <p:nvPr/>
              </p:nvSpPr>
              <p:spPr>
                <a:xfrm>
                  <a:off x="712347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2" name="Google Shape;4302;p62"/>
                <p:cNvSpPr/>
                <p:nvPr/>
              </p:nvSpPr>
              <p:spPr>
                <a:xfrm>
                  <a:off x="7040350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3" name="Google Shape;4303;p62"/>
                <p:cNvSpPr/>
                <p:nvPr/>
              </p:nvSpPr>
              <p:spPr>
                <a:xfrm>
                  <a:off x="6501550" y="357907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65" y="332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4" name="Google Shape;4304;p62"/>
                <p:cNvSpPr/>
                <p:nvPr/>
              </p:nvSpPr>
              <p:spPr>
                <a:xfrm>
                  <a:off x="6501550" y="35330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65" y="336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62"/>
                <p:cNvSpPr/>
                <p:nvPr/>
              </p:nvSpPr>
              <p:spPr>
                <a:xfrm>
                  <a:off x="658567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165"/>
                      </a:lnTo>
                      <a:lnTo>
                        <a:pt x="4166" y="184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6" name="Google Shape;4306;p62"/>
                <p:cNvSpPr/>
                <p:nvPr/>
              </p:nvSpPr>
              <p:spPr>
                <a:xfrm>
                  <a:off x="6501550" y="3567050"/>
                  <a:ext cx="84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07" extrusionOk="0">
                      <a:moveTo>
                        <a:pt x="0" y="1"/>
                      </a:moveTo>
                      <a:lnTo>
                        <a:pt x="0" y="1803"/>
                      </a:lnTo>
                      <a:lnTo>
                        <a:pt x="3365" y="380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7" name="Google Shape;4307;p62"/>
                <p:cNvSpPr/>
                <p:nvPr/>
              </p:nvSpPr>
              <p:spPr>
                <a:xfrm>
                  <a:off x="668080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62"/>
                <p:cNvSpPr/>
                <p:nvPr/>
              </p:nvSpPr>
              <p:spPr>
                <a:xfrm>
                  <a:off x="668080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20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9" name="Google Shape;4309;p62"/>
                <p:cNvSpPr/>
                <p:nvPr/>
              </p:nvSpPr>
              <p:spPr>
                <a:xfrm>
                  <a:off x="6764925" y="3704250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0" name="Google Shape;4310;p62"/>
                <p:cNvSpPr/>
                <p:nvPr/>
              </p:nvSpPr>
              <p:spPr>
                <a:xfrm>
                  <a:off x="6680800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11" name="Google Shape;4311;p62"/>
              <p:cNvGrpSpPr/>
              <p:nvPr/>
            </p:nvGrpSpPr>
            <p:grpSpPr>
              <a:xfrm>
                <a:off x="1779775" y="680822"/>
                <a:ext cx="1001525" cy="842300"/>
                <a:chOff x="2754900" y="3416825"/>
                <a:chExt cx="1001525" cy="842300"/>
              </a:xfrm>
            </p:grpSpPr>
            <p:sp>
              <p:nvSpPr>
                <p:cNvPr id="4312" name="Google Shape;4312;p6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3" name="Google Shape;4313;p6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4" name="Google Shape;4314;p6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5" name="Google Shape;4315;p6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6" name="Google Shape;4316;p6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7" name="Google Shape;4317;p6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8" name="Google Shape;4318;p6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9" name="Google Shape;4319;p6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0" name="Google Shape;4320;p6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1" name="Google Shape;4321;p6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2" name="Google Shape;4322;p6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3" name="Google Shape;4323;p6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4" name="Google Shape;4324;p6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5" name="Google Shape;4325;p6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6" name="Google Shape;4326;p6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7" name="Google Shape;4327;p6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8" name="Google Shape;4328;p6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6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0" name="Google Shape;4330;p6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31" name="Google Shape;4331;p62"/>
              <p:cNvGrpSpPr/>
              <p:nvPr/>
            </p:nvGrpSpPr>
            <p:grpSpPr>
              <a:xfrm>
                <a:off x="1146200" y="883684"/>
                <a:ext cx="1001525" cy="842300"/>
                <a:chOff x="2754900" y="3416825"/>
                <a:chExt cx="1001525" cy="842300"/>
              </a:xfrm>
            </p:grpSpPr>
            <p:sp>
              <p:nvSpPr>
                <p:cNvPr id="4332" name="Google Shape;4332;p62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3" name="Google Shape;4333;p62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4" name="Google Shape;4334;p62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5" name="Google Shape;4335;p62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6" name="Google Shape;4336;p62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7" name="Google Shape;4337;p62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8" name="Google Shape;4338;p62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9" name="Google Shape;4339;p62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0" name="Google Shape;4340;p62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1" name="Google Shape;4341;p62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2" name="Google Shape;4342;p62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3" name="Google Shape;4343;p62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4" name="Google Shape;4344;p62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5" name="Google Shape;4345;p62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6" name="Google Shape;4346;p62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7" name="Google Shape;4347;p62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8" name="Google Shape;4348;p62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9" name="Google Shape;4349;p62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0" name="Google Shape;4350;p62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51" name="Google Shape;4351;p62"/>
              <p:cNvGrpSpPr/>
              <p:nvPr/>
            </p:nvGrpSpPr>
            <p:grpSpPr>
              <a:xfrm>
                <a:off x="1414600" y="377163"/>
                <a:ext cx="1005550" cy="842300"/>
                <a:chOff x="4999275" y="3416825"/>
                <a:chExt cx="1005550" cy="842300"/>
              </a:xfrm>
            </p:grpSpPr>
            <p:sp>
              <p:nvSpPr>
                <p:cNvPr id="4352" name="Google Shape;4352;p62"/>
                <p:cNvSpPr/>
                <p:nvPr/>
              </p:nvSpPr>
              <p:spPr>
                <a:xfrm>
                  <a:off x="4999275" y="3633150"/>
                  <a:ext cx="342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701" y="25038"/>
                      </a:lnTo>
                      <a:lnTo>
                        <a:pt x="1370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3" name="Google Shape;4353;p62"/>
                <p:cNvSpPr/>
                <p:nvPr/>
              </p:nvSpPr>
              <p:spPr>
                <a:xfrm>
                  <a:off x="5341800" y="3625150"/>
                  <a:ext cx="663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21" h="25359" extrusionOk="0">
                      <a:moveTo>
                        <a:pt x="2652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20" y="16865"/>
                      </a:lnTo>
                      <a:lnTo>
                        <a:pt x="265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4" name="Google Shape;4354;p62"/>
                <p:cNvSpPr/>
                <p:nvPr/>
              </p:nvSpPr>
              <p:spPr>
                <a:xfrm>
                  <a:off x="499927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61" y="1"/>
                      </a:moveTo>
                      <a:lnTo>
                        <a:pt x="1" y="8494"/>
                      </a:lnTo>
                      <a:lnTo>
                        <a:pt x="13701" y="16506"/>
                      </a:lnTo>
                      <a:lnTo>
                        <a:pt x="40221" y="8173"/>
                      </a:lnTo>
                      <a:lnTo>
                        <a:pt x="265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5" name="Google Shape;4355;p62"/>
                <p:cNvSpPr/>
                <p:nvPr/>
              </p:nvSpPr>
              <p:spPr>
                <a:xfrm>
                  <a:off x="549602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7" y="0"/>
                      </a:moveTo>
                      <a:lnTo>
                        <a:pt x="0" y="1362"/>
                      </a:lnTo>
                      <a:lnTo>
                        <a:pt x="3325" y="3365"/>
                      </a:lnTo>
                      <a:lnTo>
                        <a:pt x="753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6" name="Google Shape;4356;p62"/>
                <p:cNvSpPr/>
                <p:nvPr/>
              </p:nvSpPr>
              <p:spPr>
                <a:xfrm>
                  <a:off x="549602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3325" y="3326"/>
                      </a:lnTo>
                      <a:lnTo>
                        <a:pt x="753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7" name="Google Shape;4357;p62"/>
                <p:cNvSpPr/>
                <p:nvPr/>
              </p:nvSpPr>
              <p:spPr>
                <a:xfrm>
                  <a:off x="5579150" y="3466900"/>
                  <a:ext cx="105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" h="316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207" y="1803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62"/>
                <p:cNvSpPr/>
                <p:nvPr/>
              </p:nvSpPr>
              <p:spPr>
                <a:xfrm>
                  <a:off x="5496025" y="3449875"/>
                  <a:ext cx="83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25" y="3846"/>
                      </a:lnTo>
                      <a:lnTo>
                        <a:pt x="332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9" name="Google Shape;4359;p62"/>
                <p:cNvSpPr/>
                <p:nvPr/>
              </p:nvSpPr>
              <p:spPr>
                <a:xfrm>
                  <a:off x="5679300" y="3587075"/>
                  <a:ext cx="188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206" extrusionOk="0">
                      <a:moveTo>
                        <a:pt x="4207" y="1"/>
                      </a:moveTo>
                      <a:lnTo>
                        <a:pt x="1" y="1363"/>
                      </a:lnTo>
                      <a:lnTo>
                        <a:pt x="3366" y="320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0" name="Google Shape;4360;p62"/>
                <p:cNvSpPr/>
                <p:nvPr/>
              </p:nvSpPr>
              <p:spPr>
                <a:xfrm>
                  <a:off x="5679300" y="3542025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207" y="0"/>
                      </a:moveTo>
                      <a:lnTo>
                        <a:pt x="1" y="1322"/>
                      </a:lnTo>
                      <a:lnTo>
                        <a:pt x="3366" y="3165"/>
                      </a:lnTo>
                      <a:lnTo>
                        <a:pt x="7532" y="18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1" name="Google Shape;4361;p62"/>
                <p:cNvSpPr/>
                <p:nvPr/>
              </p:nvSpPr>
              <p:spPr>
                <a:xfrm>
                  <a:off x="576342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2" name="Google Shape;4362;p62"/>
                <p:cNvSpPr/>
                <p:nvPr/>
              </p:nvSpPr>
              <p:spPr>
                <a:xfrm>
                  <a:off x="5679300" y="3575075"/>
                  <a:ext cx="84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86" extrusionOk="0">
                      <a:moveTo>
                        <a:pt x="1" y="0"/>
                      </a:moveTo>
                      <a:lnTo>
                        <a:pt x="1" y="1843"/>
                      </a:lnTo>
                      <a:lnTo>
                        <a:pt x="3366" y="3686"/>
                      </a:lnTo>
                      <a:lnTo>
                        <a:pt x="3366" y="18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3" name="Google Shape;4363;p62"/>
                <p:cNvSpPr/>
                <p:nvPr/>
              </p:nvSpPr>
              <p:spPr>
                <a:xfrm>
                  <a:off x="5137475" y="3579075"/>
                  <a:ext cx="187325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4" name="Google Shape;4364;p62"/>
                <p:cNvSpPr/>
                <p:nvPr/>
              </p:nvSpPr>
              <p:spPr>
                <a:xfrm>
                  <a:off x="5137475" y="3533000"/>
                  <a:ext cx="187325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5" name="Google Shape;4365;p62"/>
                <p:cNvSpPr/>
                <p:nvPr/>
              </p:nvSpPr>
              <p:spPr>
                <a:xfrm>
                  <a:off x="5220600" y="3583075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6" name="Google Shape;4366;p62"/>
                <p:cNvSpPr/>
                <p:nvPr/>
              </p:nvSpPr>
              <p:spPr>
                <a:xfrm>
                  <a:off x="5137475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7" name="Google Shape;4367;p62"/>
                <p:cNvSpPr/>
                <p:nvPr/>
              </p:nvSpPr>
              <p:spPr>
                <a:xfrm>
                  <a:off x="532075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2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8" name="Google Shape;4368;p62"/>
                <p:cNvSpPr/>
                <p:nvPr/>
              </p:nvSpPr>
              <p:spPr>
                <a:xfrm>
                  <a:off x="532075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2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9" name="Google Shape;4369;p62"/>
                <p:cNvSpPr/>
                <p:nvPr/>
              </p:nvSpPr>
              <p:spPr>
                <a:xfrm>
                  <a:off x="5403875" y="3704250"/>
                  <a:ext cx="105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207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0" name="Google Shape;4370;p62"/>
                <p:cNvSpPr/>
                <p:nvPr/>
              </p:nvSpPr>
              <p:spPr>
                <a:xfrm>
                  <a:off x="5320750" y="3692250"/>
                  <a:ext cx="83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26" y="3646"/>
                      </a:lnTo>
                      <a:lnTo>
                        <a:pt x="332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4371" name="Google Shape;4371;p62"/>
          <p:cNvGrpSpPr/>
          <p:nvPr/>
        </p:nvGrpSpPr>
        <p:grpSpPr>
          <a:xfrm>
            <a:off x="7176275" y="3886875"/>
            <a:ext cx="1427950" cy="842300"/>
            <a:chOff x="2754900" y="3416825"/>
            <a:chExt cx="1427950" cy="842300"/>
          </a:xfrm>
        </p:grpSpPr>
        <p:sp>
          <p:nvSpPr>
            <p:cNvPr id="4372" name="Google Shape;4372;p62"/>
            <p:cNvSpPr/>
            <p:nvPr/>
          </p:nvSpPr>
          <p:spPr>
            <a:xfrm>
              <a:off x="3106225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73" name="Google Shape;4373;p62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4374" name="Google Shape;4374;p62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5" name="Google Shape;4375;p62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6" name="Google Shape;4376;p62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7" name="Google Shape;4377;p62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8" name="Google Shape;4378;p62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9" name="Google Shape;4379;p62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0" name="Google Shape;4380;p62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1" name="Google Shape;4381;p62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2" name="Google Shape;4382;p62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3" name="Google Shape;4383;p62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4" name="Google Shape;4384;p62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5" name="Google Shape;4385;p62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6" name="Google Shape;4386;p62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7" name="Google Shape;4387;p62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8" name="Google Shape;4388;p62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9" name="Google Shape;4389;p62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0" name="Google Shape;4390;p62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1" name="Google Shape;4391;p62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2" name="Google Shape;4392;p62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93" name="Google Shape;4393;p62"/>
          <p:cNvGrpSpPr/>
          <p:nvPr/>
        </p:nvGrpSpPr>
        <p:grpSpPr>
          <a:xfrm flipH="1">
            <a:off x="3940275" y="3761075"/>
            <a:ext cx="1706425" cy="842300"/>
            <a:chOff x="4298400" y="3416825"/>
            <a:chExt cx="1706425" cy="842300"/>
          </a:xfrm>
        </p:grpSpPr>
        <p:sp>
          <p:nvSpPr>
            <p:cNvPr id="4394" name="Google Shape;4394;p62"/>
            <p:cNvSpPr/>
            <p:nvPr/>
          </p:nvSpPr>
          <p:spPr>
            <a:xfrm flipH="1">
              <a:off x="4298400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95" name="Google Shape;4395;p62"/>
            <p:cNvGrpSpPr/>
            <p:nvPr/>
          </p:nvGrpSpPr>
          <p:grpSpPr>
            <a:xfrm>
              <a:off x="4999275" y="3416825"/>
              <a:ext cx="1005550" cy="842300"/>
              <a:chOff x="4999275" y="3416825"/>
              <a:chExt cx="1005550" cy="842300"/>
            </a:xfrm>
          </p:grpSpPr>
          <p:sp>
            <p:nvSpPr>
              <p:cNvPr id="4396" name="Google Shape;4396;p62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7" name="Google Shape;4397;p62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8" name="Google Shape;4398;p62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9" name="Google Shape;4399;p62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0" name="Google Shape;4400;p62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1" name="Google Shape;4401;p62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2" name="Google Shape;4402;p62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3" name="Google Shape;4403;p62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4" name="Google Shape;4404;p62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5" name="Google Shape;4405;p62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6" name="Google Shape;4406;p62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7" name="Google Shape;4407;p62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8" name="Google Shape;4408;p62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9" name="Google Shape;4409;p62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0" name="Google Shape;4410;p62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1" name="Google Shape;4411;p62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2" name="Google Shape;4412;p62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3" name="Google Shape;4413;p62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4" name="Google Shape;4414;p62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3" name="Google Shape;1873;p45"/>
          <p:cNvGrpSpPr/>
          <p:nvPr/>
        </p:nvGrpSpPr>
        <p:grpSpPr>
          <a:xfrm>
            <a:off x="5685350" y="3992700"/>
            <a:ext cx="1424900" cy="842300"/>
            <a:chOff x="6634300" y="2996800"/>
            <a:chExt cx="1424900" cy="842300"/>
          </a:xfrm>
        </p:grpSpPr>
        <p:sp>
          <p:nvSpPr>
            <p:cNvPr id="1874" name="Google Shape;1874;p45"/>
            <p:cNvSpPr/>
            <p:nvPr/>
          </p:nvSpPr>
          <p:spPr>
            <a:xfrm>
              <a:off x="6982575" y="35216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75" name="Google Shape;1875;p45"/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1876" name="Google Shape;1876;p45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5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45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45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5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45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45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5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45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45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5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45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45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5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45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45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5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45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45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95" name="Google Shape;1895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</a:rPr>
              <a:t>Các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thành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phần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chính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của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trò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ch</a:t>
            </a:r>
            <a:r>
              <a:rPr lang="vi-VN" sz="2000" dirty="0">
                <a:solidFill>
                  <a:schemeClr val="dk1"/>
                </a:solidFill>
              </a:rPr>
              <a:t>ơ</a:t>
            </a:r>
            <a:r>
              <a:rPr lang="en-US" sz="2000" dirty="0" err="1">
                <a:solidFill>
                  <a:schemeClr val="dk1"/>
                </a:solidFill>
              </a:rPr>
              <a:t>i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1896" name="Google Shape;1896;p45"/>
          <p:cNvSpPr txBox="1">
            <a:spLocks noGrp="1"/>
          </p:cNvSpPr>
          <p:nvPr>
            <p:ph type="subTitle" idx="1"/>
          </p:nvPr>
        </p:nvSpPr>
        <p:spPr>
          <a:xfrm>
            <a:off x="1211726" y="2610738"/>
            <a:ext cx="19878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nhân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,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máu</a:t>
            </a:r>
            <a:r>
              <a:rPr lang="en-US" dirty="0"/>
              <a:t>, t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môi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ờng</a:t>
            </a:r>
            <a:endParaRPr dirty="0"/>
          </a:p>
        </p:txBody>
      </p:sp>
      <p:sp>
        <p:nvSpPr>
          <p:cNvPr id="1897" name="Google Shape;1897;p45"/>
          <p:cNvSpPr txBox="1">
            <a:spLocks noGrp="1"/>
          </p:cNvSpPr>
          <p:nvPr>
            <p:ph type="subTitle" idx="3"/>
          </p:nvPr>
        </p:nvSpPr>
        <p:spPr>
          <a:xfrm>
            <a:off x="3578156" y="2610738"/>
            <a:ext cx="19878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di </a:t>
            </a:r>
            <a:r>
              <a:rPr lang="en-US" dirty="0" err="1"/>
              <a:t>chuyển</a:t>
            </a:r>
            <a:r>
              <a:rPr lang="en-US" dirty="0"/>
              <a:t>, </a:t>
            </a:r>
            <a:r>
              <a:rPr lang="en-US" dirty="0" err="1"/>
              <a:t>tấn</a:t>
            </a:r>
            <a:r>
              <a:rPr lang="en-US" dirty="0"/>
              <a:t> </a:t>
            </a:r>
            <a:r>
              <a:rPr lang="en-US" dirty="0" err="1"/>
              <a:t>công</a:t>
            </a:r>
            <a:endParaRPr dirty="0"/>
          </a:p>
        </p:txBody>
      </p:sp>
      <p:sp>
        <p:nvSpPr>
          <p:cNvPr id="1898" name="Google Shape;1898;p45"/>
          <p:cNvSpPr txBox="1">
            <a:spLocks noGrp="1"/>
          </p:cNvSpPr>
          <p:nvPr>
            <p:ph type="subTitle" idx="2"/>
          </p:nvPr>
        </p:nvSpPr>
        <p:spPr>
          <a:xfrm>
            <a:off x="5944596" y="2610738"/>
            <a:ext cx="19878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chạm</a:t>
            </a:r>
            <a:r>
              <a:rPr lang="en-US" dirty="0"/>
              <a:t>,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th</a:t>
            </a:r>
            <a:r>
              <a:rPr lang="vi-VN" dirty="0"/>
              <a:t>ư</a:t>
            </a:r>
            <a:r>
              <a:rPr lang="en-US" dirty="0" err="1"/>
              <a:t>ơng</a:t>
            </a:r>
            <a:endParaRPr dirty="0"/>
          </a:p>
        </p:txBody>
      </p:sp>
      <p:sp>
        <p:nvSpPr>
          <p:cNvPr id="1899" name="Google Shape;1899;p45"/>
          <p:cNvSpPr txBox="1">
            <a:spLocks noGrp="1"/>
          </p:cNvSpPr>
          <p:nvPr>
            <p:ph type="subTitle" idx="4"/>
          </p:nvPr>
        </p:nvSpPr>
        <p:spPr>
          <a:xfrm>
            <a:off x="1211725" y="2253800"/>
            <a:ext cx="19878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Ng</a:t>
            </a:r>
            <a:r>
              <a:rPr lang="vi-VN" sz="1800" dirty="0"/>
              <a:t>ư</a:t>
            </a:r>
            <a:r>
              <a:rPr lang="en-US" sz="1800" dirty="0" err="1"/>
              <a:t>ời</a:t>
            </a:r>
            <a:r>
              <a:rPr lang="en-US" sz="1800" dirty="0"/>
              <a:t> </a:t>
            </a:r>
            <a:r>
              <a:rPr lang="en-US" sz="1800" dirty="0" err="1"/>
              <a:t>chơi</a:t>
            </a:r>
            <a:endParaRPr sz="1800" dirty="0"/>
          </a:p>
        </p:txBody>
      </p:sp>
      <p:sp>
        <p:nvSpPr>
          <p:cNvPr id="1900" name="Google Shape;1900;p45"/>
          <p:cNvSpPr txBox="1">
            <a:spLocks noGrp="1"/>
          </p:cNvSpPr>
          <p:nvPr>
            <p:ph type="subTitle" idx="5"/>
          </p:nvPr>
        </p:nvSpPr>
        <p:spPr>
          <a:xfrm>
            <a:off x="3578158" y="2253800"/>
            <a:ext cx="19878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/>
              <a:t>Kẻ</a:t>
            </a:r>
            <a:r>
              <a:rPr lang="en-US" sz="1800" dirty="0"/>
              <a:t> </a:t>
            </a:r>
            <a:r>
              <a:rPr lang="en-US" sz="1800" dirty="0" err="1"/>
              <a:t>địch</a:t>
            </a:r>
            <a:endParaRPr sz="1800" dirty="0"/>
          </a:p>
        </p:txBody>
      </p:sp>
      <p:sp>
        <p:nvSpPr>
          <p:cNvPr id="1901" name="Google Shape;1901;p45"/>
          <p:cNvSpPr txBox="1">
            <a:spLocks noGrp="1"/>
          </p:cNvSpPr>
          <p:nvPr>
            <p:ph type="subTitle" idx="6"/>
          </p:nvPr>
        </p:nvSpPr>
        <p:spPr>
          <a:xfrm>
            <a:off x="5698797" y="2253800"/>
            <a:ext cx="2479397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Ch</a:t>
            </a:r>
            <a:r>
              <a:rPr lang="vi-VN" sz="1800" dirty="0"/>
              <a:t>ư</a:t>
            </a:r>
            <a:r>
              <a:rPr lang="en-US" sz="1800" dirty="0" err="1"/>
              <a:t>ớng</a:t>
            </a:r>
            <a:r>
              <a:rPr lang="en-US" sz="1800" dirty="0"/>
              <a:t> </a:t>
            </a:r>
            <a:r>
              <a:rPr lang="en-US" sz="1800" dirty="0" err="1"/>
              <a:t>ngại</a:t>
            </a:r>
            <a:r>
              <a:rPr lang="en-US" sz="1800" dirty="0"/>
              <a:t> </a:t>
            </a:r>
            <a:r>
              <a:rPr lang="en-US" sz="1800" dirty="0" err="1"/>
              <a:t>vật</a:t>
            </a:r>
            <a:endParaRPr sz="1800" dirty="0"/>
          </a:p>
        </p:txBody>
      </p:sp>
      <p:grpSp>
        <p:nvGrpSpPr>
          <p:cNvPr id="1902" name="Google Shape;1902;p45"/>
          <p:cNvGrpSpPr/>
          <p:nvPr/>
        </p:nvGrpSpPr>
        <p:grpSpPr>
          <a:xfrm flipH="1">
            <a:off x="6868025" y="3945000"/>
            <a:ext cx="1555984" cy="842300"/>
            <a:chOff x="2200441" y="3416825"/>
            <a:chExt cx="1555984" cy="842300"/>
          </a:xfrm>
        </p:grpSpPr>
        <p:sp>
          <p:nvSpPr>
            <p:cNvPr id="1903" name="Google Shape;1903;p45"/>
            <p:cNvSpPr/>
            <p:nvPr/>
          </p:nvSpPr>
          <p:spPr>
            <a:xfrm flipH="1">
              <a:off x="2200441" y="3941625"/>
              <a:ext cx="891984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04" name="Google Shape;1904;p45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1905" name="Google Shape;1905;p45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45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45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45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45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45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45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45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45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45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45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45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45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45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45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45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45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45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45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24" name="Google Shape;1924;p45"/>
          <p:cNvGrpSpPr/>
          <p:nvPr/>
        </p:nvGrpSpPr>
        <p:grpSpPr>
          <a:xfrm>
            <a:off x="713100" y="3595663"/>
            <a:ext cx="1745100" cy="1239325"/>
            <a:chOff x="713100" y="3520738"/>
            <a:chExt cx="1745100" cy="1239325"/>
          </a:xfrm>
        </p:grpSpPr>
        <p:sp>
          <p:nvSpPr>
            <p:cNvPr id="1925" name="Google Shape;1925;p45"/>
            <p:cNvSpPr/>
            <p:nvPr/>
          </p:nvSpPr>
          <p:spPr>
            <a:xfrm>
              <a:off x="1381575" y="4442563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26" name="Google Shape;1926;p45"/>
            <p:cNvGrpSpPr/>
            <p:nvPr/>
          </p:nvGrpSpPr>
          <p:grpSpPr>
            <a:xfrm flipH="1">
              <a:off x="713100" y="3917763"/>
              <a:ext cx="1005550" cy="842300"/>
              <a:chOff x="4999275" y="3416825"/>
              <a:chExt cx="1005550" cy="842300"/>
            </a:xfrm>
          </p:grpSpPr>
          <p:sp>
            <p:nvSpPr>
              <p:cNvPr id="1927" name="Google Shape;1927;p45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45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45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45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45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45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45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45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45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45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45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45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45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45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45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45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45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45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45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6" name="Google Shape;1946;p45"/>
            <p:cNvGrpSpPr/>
            <p:nvPr/>
          </p:nvGrpSpPr>
          <p:grpSpPr>
            <a:xfrm flipH="1">
              <a:off x="713100" y="3520738"/>
              <a:ext cx="1005550" cy="842300"/>
              <a:chOff x="6364325" y="3416825"/>
              <a:chExt cx="1005550" cy="842300"/>
            </a:xfrm>
          </p:grpSpPr>
          <p:sp>
            <p:nvSpPr>
              <p:cNvPr id="1947" name="Google Shape;1947;p45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45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45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45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45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45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45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45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45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45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45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45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45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45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45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45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45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45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45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66" name="Google Shape;1966;p45"/>
          <p:cNvGrpSpPr/>
          <p:nvPr/>
        </p:nvGrpSpPr>
        <p:grpSpPr>
          <a:xfrm>
            <a:off x="6613925" y="1778723"/>
            <a:ext cx="721800" cy="360950"/>
            <a:chOff x="1614225" y="1606900"/>
            <a:chExt cx="721800" cy="360950"/>
          </a:xfrm>
        </p:grpSpPr>
        <p:sp>
          <p:nvSpPr>
            <p:cNvPr id="1967" name="Google Shape;1967;p45"/>
            <p:cNvSpPr/>
            <p:nvPr/>
          </p:nvSpPr>
          <p:spPr>
            <a:xfrm>
              <a:off x="1614225" y="1690050"/>
              <a:ext cx="721800" cy="2778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968" name="Google Shape;1968;p45"/>
            <p:cNvGrpSpPr/>
            <p:nvPr/>
          </p:nvGrpSpPr>
          <p:grpSpPr>
            <a:xfrm>
              <a:off x="1748713" y="1606900"/>
              <a:ext cx="452825" cy="152400"/>
              <a:chOff x="1766650" y="1606900"/>
              <a:chExt cx="452825" cy="152400"/>
            </a:xfrm>
          </p:grpSpPr>
          <p:sp>
            <p:nvSpPr>
              <p:cNvPr id="1969" name="Google Shape;1969;p45"/>
              <p:cNvSpPr/>
              <p:nvPr/>
            </p:nvSpPr>
            <p:spPr>
              <a:xfrm>
                <a:off x="1766650" y="1606900"/>
                <a:ext cx="170100" cy="1524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45"/>
              <p:cNvSpPr/>
              <p:nvPr/>
            </p:nvSpPr>
            <p:spPr>
              <a:xfrm>
                <a:off x="2049375" y="1606900"/>
                <a:ext cx="170100" cy="1524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1" name="Google Shape;1971;p45"/>
          <p:cNvGrpSpPr/>
          <p:nvPr/>
        </p:nvGrpSpPr>
        <p:grpSpPr>
          <a:xfrm>
            <a:off x="4211100" y="1772812"/>
            <a:ext cx="721800" cy="360950"/>
            <a:chOff x="1614225" y="1606900"/>
            <a:chExt cx="721800" cy="360950"/>
          </a:xfrm>
        </p:grpSpPr>
        <p:sp>
          <p:nvSpPr>
            <p:cNvPr id="1972" name="Google Shape;1972;p45"/>
            <p:cNvSpPr/>
            <p:nvPr/>
          </p:nvSpPr>
          <p:spPr>
            <a:xfrm>
              <a:off x="1614225" y="1690050"/>
              <a:ext cx="721800" cy="2778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3" name="Google Shape;1973;p45"/>
            <p:cNvGrpSpPr/>
            <p:nvPr/>
          </p:nvGrpSpPr>
          <p:grpSpPr>
            <a:xfrm>
              <a:off x="1748713" y="1606900"/>
              <a:ext cx="452825" cy="152400"/>
              <a:chOff x="1766650" y="1606900"/>
              <a:chExt cx="452825" cy="152400"/>
            </a:xfrm>
          </p:grpSpPr>
          <p:sp>
            <p:nvSpPr>
              <p:cNvPr id="1974" name="Google Shape;1974;p45"/>
              <p:cNvSpPr/>
              <p:nvPr/>
            </p:nvSpPr>
            <p:spPr>
              <a:xfrm>
                <a:off x="1766650" y="1606900"/>
                <a:ext cx="170100" cy="152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45"/>
              <p:cNvSpPr/>
              <p:nvPr/>
            </p:nvSpPr>
            <p:spPr>
              <a:xfrm>
                <a:off x="2049375" y="1606900"/>
                <a:ext cx="170100" cy="152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6" name="Google Shape;1976;p45"/>
          <p:cNvGrpSpPr/>
          <p:nvPr/>
        </p:nvGrpSpPr>
        <p:grpSpPr>
          <a:xfrm>
            <a:off x="1844725" y="1772812"/>
            <a:ext cx="721800" cy="360950"/>
            <a:chOff x="1614225" y="1606900"/>
            <a:chExt cx="721800" cy="360950"/>
          </a:xfrm>
        </p:grpSpPr>
        <p:sp>
          <p:nvSpPr>
            <p:cNvPr id="1977" name="Google Shape;1977;p45"/>
            <p:cNvSpPr/>
            <p:nvPr/>
          </p:nvSpPr>
          <p:spPr>
            <a:xfrm>
              <a:off x="1614225" y="1690050"/>
              <a:ext cx="721800" cy="277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78" name="Google Shape;1978;p45"/>
            <p:cNvGrpSpPr/>
            <p:nvPr/>
          </p:nvGrpSpPr>
          <p:grpSpPr>
            <a:xfrm>
              <a:off x="1748713" y="1606900"/>
              <a:ext cx="452825" cy="152400"/>
              <a:chOff x="1766650" y="1606900"/>
              <a:chExt cx="452825" cy="152400"/>
            </a:xfrm>
          </p:grpSpPr>
          <p:sp>
            <p:nvSpPr>
              <p:cNvPr id="1979" name="Google Shape;1979;p45"/>
              <p:cNvSpPr/>
              <p:nvPr/>
            </p:nvSpPr>
            <p:spPr>
              <a:xfrm>
                <a:off x="1766650" y="1606900"/>
                <a:ext cx="170100" cy="152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45"/>
              <p:cNvSpPr/>
              <p:nvPr/>
            </p:nvSpPr>
            <p:spPr>
              <a:xfrm>
                <a:off x="2049375" y="1606900"/>
                <a:ext cx="170100" cy="152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6091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42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</a:rPr>
              <a:t>Ng</a:t>
            </a:r>
            <a:r>
              <a:rPr lang="vi-VN" sz="2000" dirty="0">
                <a:solidFill>
                  <a:schemeClr val="dk1"/>
                </a:solidFill>
              </a:rPr>
              <a:t>ư</a:t>
            </a:r>
            <a:r>
              <a:rPr lang="en-US" sz="2000" dirty="0" err="1"/>
              <a:t>ời</a:t>
            </a:r>
            <a:r>
              <a:rPr lang="en-US" sz="2000" dirty="0"/>
              <a:t> </a:t>
            </a:r>
            <a:r>
              <a:rPr lang="en-US" sz="2000" dirty="0" err="1"/>
              <a:t>chơi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3"/>
                </a:solidFill>
              </a:rPr>
              <a:t>Player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1661" name="Google Shape;1661;p42"/>
          <p:cNvSpPr txBox="1">
            <a:spLocks noGrp="1"/>
          </p:cNvSpPr>
          <p:nvPr>
            <p:ph type="subTitle" idx="1"/>
          </p:nvPr>
        </p:nvSpPr>
        <p:spPr>
          <a:xfrm>
            <a:off x="407195" y="1564482"/>
            <a:ext cx="3858737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600" dirty="0"/>
              <a:t>PLAYER </a:t>
            </a:r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nhân</a:t>
            </a:r>
            <a:r>
              <a:rPr lang="en-US" sz="1600" dirty="0"/>
              <a:t> </a:t>
            </a:r>
            <a:r>
              <a:rPr lang="en-US" sz="1600" dirty="0" err="1"/>
              <a:t>vật</a:t>
            </a:r>
            <a:r>
              <a:rPr lang="en-US" sz="1600" dirty="0"/>
              <a:t> ng</a:t>
            </a:r>
            <a:r>
              <a:rPr lang="vi-VN" sz="1600" dirty="0"/>
              <a:t>ư</a:t>
            </a:r>
            <a:r>
              <a:rPr lang="en-US" sz="1600" dirty="0" err="1"/>
              <a:t>ời</a:t>
            </a:r>
            <a:r>
              <a:rPr lang="en-US" sz="1600" dirty="0"/>
              <a:t> </a:t>
            </a:r>
            <a:r>
              <a:rPr lang="en-US" sz="1600" dirty="0" err="1"/>
              <a:t>chơi</a:t>
            </a:r>
            <a:r>
              <a:rPr lang="en-US" sz="1600" dirty="0"/>
              <a:t> </a:t>
            </a:r>
            <a:r>
              <a:rPr lang="en-US" sz="1600" dirty="0" err="1"/>
              <a:t>điều</a:t>
            </a:r>
            <a:r>
              <a:rPr lang="en-US" sz="1600" dirty="0"/>
              <a:t> </a:t>
            </a:r>
            <a:r>
              <a:rPr lang="en-US" sz="1600" dirty="0" err="1"/>
              <a:t>khiển</a:t>
            </a:r>
            <a:endParaRPr lang="en-US" sz="1600" dirty="0"/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/>
              <a:t>Thao </a:t>
            </a:r>
            <a:r>
              <a:rPr lang="en-US" sz="1600" dirty="0" err="1"/>
              <a:t>tác</a:t>
            </a:r>
            <a:r>
              <a:rPr lang="en-US" sz="1600" dirty="0"/>
              <a:t> </a:t>
            </a:r>
            <a:r>
              <a:rPr lang="en-US" sz="1600" dirty="0" err="1"/>
              <a:t>điều</a:t>
            </a:r>
            <a:r>
              <a:rPr lang="en-US" sz="1600" dirty="0"/>
              <a:t> </a:t>
            </a:r>
            <a:r>
              <a:rPr lang="en-US" sz="1600" dirty="0" err="1"/>
              <a:t>khiển</a:t>
            </a:r>
            <a:r>
              <a:rPr lang="en-US" sz="1600" dirty="0"/>
              <a:t> di </a:t>
            </a:r>
            <a:r>
              <a:rPr lang="en-US" sz="1600" dirty="0" err="1"/>
              <a:t>chuyển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l</a:t>
            </a:r>
            <a:r>
              <a:rPr lang="vi-VN" sz="1600" dirty="0"/>
              <a:t>ư</a:t>
            </a:r>
            <a:r>
              <a:rPr lang="en-US" sz="1600" dirty="0" err="1"/>
              <a:t>ớt</a:t>
            </a:r>
            <a:r>
              <a:rPr lang="en-US" sz="1600" dirty="0"/>
              <a:t> né </a:t>
            </a:r>
            <a:r>
              <a:rPr lang="en-US" sz="1600" dirty="0" err="1"/>
              <a:t>bằng</a:t>
            </a:r>
            <a:r>
              <a:rPr lang="en-US" sz="1600" dirty="0"/>
              <a:t> </a:t>
            </a:r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nút</a:t>
            </a:r>
            <a:r>
              <a:rPr lang="en-US" sz="1600" dirty="0"/>
              <a:t> WASD </a:t>
            </a:r>
            <a:r>
              <a:rPr lang="en-US" sz="1600" dirty="0" err="1"/>
              <a:t>và</a:t>
            </a:r>
            <a:r>
              <a:rPr lang="en-US" sz="1600" dirty="0"/>
              <a:t> Space</a:t>
            </a:r>
            <a:endParaRPr lang="en-US" sz="1600" dirty="0">
              <a:solidFill>
                <a:schemeClr val="dk1"/>
              </a:solidFill>
            </a:endParaRPr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>
                <a:solidFill>
                  <a:schemeClr val="dk1"/>
                </a:solidFill>
              </a:rPr>
              <a:t>Thao </a:t>
            </a:r>
            <a:r>
              <a:rPr lang="en-US" sz="1600" dirty="0" err="1">
                <a:solidFill>
                  <a:schemeClr val="dk1"/>
                </a:solidFill>
              </a:rPr>
              <a:t>tác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ngắm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bắn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và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tấn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công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bằng</a:t>
            </a:r>
            <a:r>
              <a:rPr lang="en-US" sz="1600" dirty="0">
                <a:solidFill>
                  <a:schemeClr val="dk1"/>
                </a:solidFill>
              </a:rPr>
              <a:t> con </a:t>
            </a:r>
            <a:r>
              <a:rPr lang="en-US" sz="1600" dirty="0" err="1">
                <a:solidFill>
                  <a:schemeClr val="dk1"/>
                </a:solidFill>
              </a:rPr>
              <a:t>trỏ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chuôt</a:t>
            </a: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586778-A57B-4538-8B47-EDFF5111F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564482"/>
            <a:ext cx="4021034" cy="247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62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" name="Google Shape;4720;p6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</a:rPr>
              <a:t>Các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thuật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toán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của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>
                <a:solidFill>
                  <a:schemeClr val="accent3"/>
                </a:solidFill>
              </a:rPr>
              <a:t>player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4721" name="Google Shape;4721;p66"/>
          <p:cNvSpPr txBox="1">
            <a:spLocks noGrp="1"/>
          </p:cNvSpPr>
          <p:nvPr>
            <p:ph type="subTitle" idx="4294967295"/>
          </p:nvPr>
        </p:nvSpPr>
        <p:spPr>
          <a:xfrm>
            <a:off x="713100" y="1854400"/>
            <a:ext cx="21738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</a:t>
            </a:r>
            <a:r>
              <a:rPr lang="en-US" dirty="0" err="1"/>
              <a:t>chạm</a:t>
            </a:r>
            <a:r>
              <a:rPr lang="en-US" dirty="0"/>
              <a:t>,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,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máu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22" name="Google Shape;4722;p66"/>
          <p:cNvSpPr txBox="1">
            <a:spLocks noGrp="1"/>
          </p:cNvSpPr>
          <p:nvPr>
            <p:ph type="title" idx="4294967295"/>
          </p:nvPr>
        </p:nvSpPr>
        <p:spPr>
          <a:xfrm>
            <a:off x="713100" y="1609225"/>
            <a:ext cx="2173800" cy="37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/>
              <a:t>Tính</a:t>
            </a:r>
            <a:r>
              <a:rPr lang="en-US" sz="1200" dirty="0"/>
              <a:t> </a:t>
            </a:r>
            <a:r>
              <a:rPr lang="en-US" sz="1200" dirty="0" err="1"/>
              <a:t>toán</a:t>
            </a:r>
            <a:r>
              <a:rPr lang="en-US" sz="1200" dirty="0"/>
              <a:t> </a:t>
            </a:r>
            <a:r>
              <a:rPr lang="en-US" sz="1200" dirty="0" err="1"/>
              <a:t>sát</a:t>
            </a:r>
            <a:r>
              <a:rPr lang="en-US" sz="1200" dirty="0"/>
              <a:t> </a:t>
            </a:r>
            <a:r>
              <a:rPr lang="en-US" sz="1200" dirty="0" err="1"/>
              <a:t>th</a:t>
            </a:r>
            <a:r>
              <a:rPr lang="vi-VN" sz="1200" dirty="0"/>
              <a:t>ư</a:t>
            </a:r>
            <a:r>
              <a:rPr lang="en-US" sz="1200" dirty="0" err="1"/>
              <a:t>ơng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4723" name="Google Shape;4723;p66"/>
          <p:cNvSpPr txBox="1">
            <a:spLocks noGrp="1"/>
          </p:cNvSpPr>
          <p:nvPr>
            <p:ph type="subTitle" idx="4294967295"/>
          </p:nvPr>
        </p:nvSpPr>
        <p:spPr>
          <a:xfrm>
            <a:off x="713100" y="3885149"/>
            <a:ext cx="21738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Lấy</a:t>
            </a:r>
            <a:r>
              <a:rPr lang="en-US" dirty="0"/>
              <a:t> </a:t>
            </a:r>
            <a:r>
              <a:rPr lang="en-US" dirty="0" err="1"/>
              <a:t>tọa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con </a:t>
            </a:r>
            <a:r>
              <a:rPr lang="en-US" dirty="0" err="1"/>
              <a:t>trỏ</a:t>
            </a:r>
            <a:r>
              <a:rPr lang="en-US" dirty="0"/>
              <a:t> </a:t>
            </a:r>
            <a:r>
              <a:rPr lang="en-US" dirty="0" err="1"/>
              <a:t>chuôt</a:t>
            </a:r>
            <a:r>
              <a:rPr lang="en-US" dirty="0"/>
              <a:t>,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th</a:t>
            </a:r>
            <a:r>
              <a:rPr lang="vi-VN" dirty="0"/>
              <a:t>ư</a:t>
            </a:r>
            <a:r>
              <a:rPr lang="en-US" dirty="0" err="1"/>
              <a:t>ơng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đạn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24" name="Google Shape;4724;p66"/>
          <p:cNvSpPr txBox="1">
            <a:spLocks noGrp="1"/>
          </p:cNvSpPr>
          <p:nvPr>
            <p:ph type="title" idx="4294967295"/>
          </p:nvPr>
        </p:nvSpPr>
        <p:spPr>
          <a:xfrm>
            <a:off x="713100" y="3639975"/>
            <a:ext cx="2173800" cy="37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dk1"/>
                </a:solidFill>
              </a:rPr>
              <a:t>Ngắm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bắn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và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tấn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công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4725" name="Google Shape;4725;p66"/>
          <p:cNvSpPr txBox="1">
            <a:spLocks noGrp="1"/>
          </p:cNvSpPr>
          <p:nvPr>
            <p:ph type="subTitle" idx="4294967295"/>
          </p:nvPr>
        </p:nvSpPr>
        <p:spPr>
          <a:xfrm>
            <a:off x="6310097" y="3183379"/>
            <a:ext cx="2173800" cy="5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chemeClr val="dk1"/>
                </a:solidFill>
              </a:rPr>
              <a:t>Tính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toán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tọa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độ</a:t>
            </a:r>
            <a:r>
              <a:rPr lang="en-US" dirty="0">
                <a:solidFill>
                  <a:schemeClr val="dk1"/>
                </a:solidFill>
              </a:rPr>
              <a:t>, </a:t>
            </a:r>
            <a:r>
              <a:rPr lang="en-US" dirty="0" err="1">
                <a:solidFill>
                  <a:schemeClr val="dk1"/>
                </a:solidFill>
              </a:rPr>
              <a:t>lật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hình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ảnh</a:t>
            </a:r>
            <a:r>
              <a:rPr lang="en-US" dirty="0">
                <a:solidFill>
                  <a:schemeClr val="dk1"/>
                </a:solidFill>
              </a:rPr>
              <a:t>, </a:t>
            </a:r>
            <a:r>
              <a:rPr lang="en-US" dirty="0" err="1">
                <a:solidFill>
                  <a:schemeClr val="dk1"/>
                </a:solidFill>
              </a:rPr>
              <a:t>miễn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nhiễm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sát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th</a:t>
            </a:r>
            <a:r>
              <a:rPr lang="vi-VN" dirty="0">
                <a:solidFill>
                  <a:schemeClr val="dk1"/>
                </a:solidFill>
              </a:rPr>
              <a:t>ư</a:t>
            </a:r>
            <a:r>
              <a:rPr lang="en-US" dirty="0" err="1">
                <a:solidFill>
                  <a:schemeClr val="dk1"/>
                </a:solidFill>
              </a:rPr>
              <a:t>ơng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khi</a:t>
            </a:r>
            <a:r>
              <a:rPr lang="en-US" dirty="0">
                <a:solidFill>
                  <a:schemeClr val="dk1"/>
                </a:solidFill>
              </a:rPr>
              <a:t> l</a:t>
            </a:r>
            <a:r>
              <a:rPr lang="vi-VN" dirty="0">
                <a:solidFill>
                  <a:schemeClr val="dk1"/>
                </a:solidFill>
              </a:rPr>
              <a:t>ư</a:t>
            </a:r>
            <a:r>
              <a:rPr lang="en-US" dirty="0" err="1"/>
              <a:t>ớt</a:t>
            </a:r>
            <a:r>
              <a:rPr lang="en-US" dirty="0"/>
              <a:t> né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26" name="Google Shape;4726;p66"/>
          <p:cNvSpPr txBox="1">
            <a:spLocks noGrp="1"/>
          </p:cNvSpPr>
          <p:nvPr>
            <p:ph type="title" idx="4294967295"/>
          </p:nvPr>
        </p:nvSpPr>
        <p:spPr>
          <a:xfrm>
            <a:off x="6310097" y="2938203"/>
            <a:ext cx="2173800" cy="37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Di </a:t>
            </a:r>
            <a:r>
              <a:rPr lang="en-US" sz="1200" dirty="0" err="1">
                <a:solidFill>
                  <a:schemeClr val="dk1"/>
                </a:solidFill>
              </a:rPr>
              <a:t>chuyển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và</a:t>
            </a:r>
            <a:r>
              <a:rPr lang="en-US" sz="1200" dirty="0">
                <a:solidFill>
                  <a:schemeClr val="dk1"/>
                </a:solidFill>
              </a:rPr>
              <a:t> l</a:t>
            </a:r>
            <a:r>
              <a:rPr lang="vi-VN" sz="1200" dirty="0">
                <a:solidFill>
                  <a:schemeClr val="dk1"/>
                </a:solidFill>
              </a:rPr>
              <a:t>ư</a:t>
            </a:r>
            <a:r>
              <a:rPr lang="en-US" sz="1200" dirty="0" err="1"/>
              <a:t>ớt</a:t>
            </a:r>
            <a:r>
              <a:rPr lang="en-US" sz="1200" dirty="0"/>
              <a:t> né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4727" name="Google Shape;4727;p66"/>
          <p:cNvSpPr/>
          <p:nvPr/>
        </p:nvSpPr>
        <p:spPr>
          <a:xfrm>
            <a:off x="2911795" y="2502278"/>
            <a:ext cx="55" cy="5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E1A95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cxnSp>
        <p:nvCxnSpPr>
          <p:cNvPr id="4895" name="Google Shape;4895;p66"/>
          <p:cNvCxnSpPr>
            <a:cxnSpLocks/>
            <a:stCxn id="4722" idx="3"/>
          </p:cNvCxnSpPr>
          <p:nvPr/>
        </p:nvCxnSpPr>
        <p:spPr>
          <a:xfrm>
            <a:off x="2886900" y="1794325"/>
            <a:ext cx="621687" cy="387816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96" name="Google Shape;4896;p66"/>
          <p:cNvCxnSpPr>
            <a:cxnSpLocks/>
            <a:stCxn id="4724" idx="3"/>
          </p:cNvCxnSpPr>
          <p:nvPr/>
        </p:nvCxnSpPr>
        <p:spPr>
          <a:xfrm flipV="1">
            <a:off x="2886900" y="3385784"/>
            <a:ext cx="621687" cy="43929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897" name="Google Shape;4897;p66"/>
          <p:cNvCxnSpPr>
            <a:cxnSpLocks/>
          </p:cNvCxnSpPr>
          <p:nvPr/>
        </p:nvCxnSpPr>
        <p:spPr>
          <a:xfrm rot="10800000">
            <a:off x="5865707" y="2825104"/>
            <a:ext cx="512124" cy="2982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E5C983E-6878-446E-9678-B7D40B2D5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173" y="1362015"/>
            <a:ext cx="4292310" cy="26481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42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 err="1">
                <a:solidFill>
                  <a:schemeClr val="dk1"/>
                </a:solidFill>
              </a:rPr>
              <a:t>Kẻ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địch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1661" name="Google Shape;1661;p42"/>
          <p:cNvSpPr txBox="1">
            <a:spLocks noGrp="1"/>
          </p:cNvSpPr>
          <p:nvPr>
            <p:ph type="subTitle" idx="1"/>
          </p:nvPr>
        </p:nvSpPr>
        <p:spPr>
          <a:xfrm>
            <a:off x="407195" y="1564482"/>
            <a:ext cx="3858737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600" dirty="0" err="1"/>
              <a:t>Mỗi</a:t>
            </a:r>
            <a:r>
              <a:rPr lang="en-US" sz="1600" dirty="0"/>
              <a:t> </a:t>
            </a:r>
            <a:r>
              <a:rPr lang="en-US" sz="1600" dirty="0" err="1"/>
              <a:t>hầm</a:t>
            </a:r>
            <a:r>
              <a:rPr lang="en-US" sz="1600" dirty="0"/>
              <a:t> </a:t>
            </a:r>
            <a:r>
              <a:rPr lang="en-US" sz="1600" dirty="0" err="1"/>
              <a:t>ngục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kẻ</a:t>
            </a:r>
            <a:r>
              <a:rPr lang="en-US" sz="1600" dirty="0"/>
              <a:t> </a:t>
            </a:r>
            <a:r>
              <a:rPr lang="en-US" sz="1600" dirty="0" err="1"/>
              <a:t>địch</a:t>
            </a:r>
            <a:r>
              <a:rPr lang="en-US" sz="1600" dirty="0"/>
              <a:t> </a:t>
            </a:r>
            <a:r>
              <a:rPr lang="en-US" sz="1600" dirty="0" err="1"/>
              <a:t>riêng</a:t>
            </a:r>
            <a:r>
              <a:rPr lang="en-US" sz="1600" dirty="0"/>
              <a:t> </a:t>
            </a:r>
            <a:r>
              <a:rPr lang="en-US" sz="1600" dirty="0" err="1"/>
              <a:t>biệt</a:t>
            </a:r>
            <a:endParaRPr lang="vi-VN" sz="1600" dirty="0"/>
          </a:p>
          <a:p>
            <a:pPr marL="139700" indent="0" algn="just">
              <a:buNone/>
            </a:pPr>
            <a:endParaRPr lang="vi-VN"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 err="1">
                <a:solidFill>
                  <a:schemeClr val="dk1"/>
                </a:solidFill>
              </a:rPr>
              <a:t>Các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kẻ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địch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có</a:t>
            </a:r>
            <a:r>
              <a:rPr lang="en-US" sz="1600" dirty="0">
                <a:solidFill>
                  <a:schemeClr val="dk1"/>
                </a:solidFill>
              </a:rPr>
              <a:t> l</a:t>
            </a:r>
            <a:r>
              <a:rPr lang="vi-VN" sz="1600" dirty="0">
                <a:solidFill>
                  <a:schemeClr val="dk1"/>
                </a:solidFill>
              </a:rPr>
              <a:t>ư</a:t>
            </a:r>
            <a:r>
              <a:rPr lang="en-US" sz="1600" dirty="0" err="1"/>
              <a:t>ợng</a:t>
            </a:r>
            <a:r>
              <a:rPr lang="en-US" sz="1600" dirty="0"/>
              <a:t> </a:t>
            </a:r>
            <a:r>
              <a:rPr lang="en-US" sz="1600" dirty="0" err="1"/>
              <a:t>máu</a:t>
            </a:r>
            <a:r>
              <a:rPr lang="en-US" sz="1600" dirty="0"/>
              <a:t> </a:t>
            </a:r>
            <a:r>
              <a:rPr lang="en-US" sz="1600" dirty="0" err="1"/>
              <a:t>khác</a:t>
            </a:r>
            <a:r>
              <a:rPr lang="en-US" sz="1600" dirty="0"/>
              <a:t> </a:t>
            </a:r>
            <a:r>
              <a:rPr lang="en-US" sz="1600" dirty="0" err="1"/>
              <a:t>nhau</a:t>
            </a:r>
            <a:r>
              <a:rPr lang="en-US" sz="1600" dirty="0"/>
              <a:t>, </a:t>
            </a:r>
            <a:r>
              <a:rPr lang="en-US" sz="1600" dirty="0" err="1"/>
              <a:t>cách</a:t>
            </a:r>
            <a:r>
              <a:rPr lang="en-US" sz="1600" dirty="0"/>
              <a:t> di </a:t>
            </a:r>
            <a:r>
              <a:rPr lang="en-US" sz="1600" dirty="0" err="1"/>
              <a:t>chuyển</a:t>
            </a:r>
            <a:r>
              <a:rPr lang="en-US" sz="1600" dirty="0"/>
              <a:t>, </a:t>
            </a:r>
            <a:r>
              <a:rPr lang="en-US" sz="1600" dirty="0" err="1"/>
              <a:t>tấn</a:t>
            </a:r>
            <a:r>
              <a:rPr lang="en-US" sz="1600" dirty="0"/>
              <a:t> </a:t>
            </a:r>
            <a:r>
              <a:rPr lang="en-US" sz="1600" dirty="0" err="1"/>
              <a:t>công</a:t>
            </a:r>
            <a:r>
              <a:rPr lang="en-US" sz="1600" dirty="0"/>
              <a:t> </a:t>
            </a:r>
            <a:r>
              <a:rPr lang="en-US" sz="1600" dirty="0" err="1"/>
              <a:t>khác</a:t>
            </a:r>
            <a:r>
              <a:rPr lang="en-US" sz="1600" dirty="0"/>
              <a:t> </a:t>
            </a:r>
            <a:r>
              <a:rPr lang="en-US" sz="1600" dirty="0" err="1"/>
              <a:t>nhau</a:t>
            </a:r>
            <a:endParaRPr lang="en-US" sz="1600" dirty="0">
              <a:solidFill>
                <a:schemeClr val="dk1"/>
              </a:solidFill>
            </a:endParaRPr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 err="1">
                <a:solidFill>
                  <a:schemeClr val="dk1"/>
                </a:solidFill>
              </a:rPr>
              <a:t>Thuật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toán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chọn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ngẫu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nhiên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đòn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tấn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công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và</a:t>
            </a:r>
            <a:r>
              <a:rPr lang="en-US" sz="1600" dirty="0">
                <a:solidFill>
                  <a:schemeClr val="dk1"/>
                </a:solidFill>
              </a:rPr>
              <a:t> di </a:t>
            </a:r>
            <a:r>
              <a:rPr lang="en-US" sz="1600" dirty="0" err="1">
                <a:solidFill>
                  <a:schemeClr val="dk1"/>
                </a:solidFill>
              </a:rPr>
              <a:t>chuyển</a:t>
            </a: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E4226A-B971-465B-B4B6-0721A494A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7241" y="1564482"/>
            <a:ext cx="4259564" cy="251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384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4" name="Google Shape;4924;p6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</a:rPr>
              <a:t>Danh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sách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các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đòn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tấn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công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của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accent3"/>
                </a:solidFill>
              </a:rPr>
              <a:t>kẻ</a:t>
            </a:r>
            <a:r>
              <a:rPr lang="en-US" sz="2000" dirty="0">
                <a:solidFill>
                  <a:schemeClr val="accent3"/>
                </a:solidFill>
              </a:rPr>
              <a:t> </a:t>
            </a:r>
            <a:r>
              <a:rPr lang="en-US" sz="2000" dirty="0" err="1">
                <a:solidFill>
                  <a:schemeClr val="accent3"/>
                </a:solidFill>
              </a:rPr>
              <a:t>địch</a:t>
            </a:r>
            <a:endParaRPr sz="2000" dirty="0">
              <a:solidFill>
                <a:schemeClr val="accent3"/>
              </a:solidFill>
            </a:endParaRPr>
          </a:p>
        </p:txBody>
      </p:sp>
      <p:graphicFrame>
        <p:nvGraphicFramePr>
          <p:cNvPr id="4925" name="Google Shape;4925;p67"/>
          <p:cNvGraphicFramePr/>
          <p:nvPr>
            <p:extLst>
              <p:ext uri="{D42A27DB-BD31-4B8C-83A1-F6EECF244321}">
                <p14:modId xmlns:p14="http://schemas.microsoft.com/office/powerpoint/2010/main" val="297575709"/>
              </p:ext>
            </p:extLst>
          </p:nvPr>
        </p:nvGraphicFramePr>
        <p:xfrm>
          <a:off x="720003" y="1661513"/>
          <a:ext cx="7704000" cy="2270060"/>
        </p:xfrm>
        <a:graphic>
          <a:graphicData uri="http://schemas.openxmlformats.org/drawingml/2006/table">
            <a:tbl>
              <a:tblPr>
                <a:noFill/>
                <a:tableStyleId>{7A0DEAC2-021D-4233-8B2B-6DDB65A9E4F0}</a:tableStyleId>
              </a:tblPr>
              <a:tblGrid>
                <a:gridCol w="154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08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40800">
                  <a:extLst>
                    <a:ext uri="{9D8B030D-6E8A-4147-A177-3AD203B41FA5}">
                      <a16:colId xmlns:a16="http://schemas.microsoft.com/office/drawing/2014/main" val="1051622273"/>
                    </a:ext>
                  </a:extLst>
                </a:gridCol>
              </a:tblGrid>
              <a:tr h="242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Tên</a:t>
                      </a:r>
                      <a:endParaRPr sz="1600"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Số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l</a:t>
                      </a:r>
                      <a:r>
                        <a:rPr lang="vi-VN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ư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ợng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đạn</a:t>
                      </a:r>
                      <a:endParaRPr sz="1400" dirty="0">
                        <a:solidFill>
                          <a:schemeClr val="dk1"/>
                        </a:solidFill>
                        <a:latin typeface="Bungee"/>
                        <a:ea typeface="Bungee"/>
                        <a:cs typeface="Bungee"/>
                        <a:sym typeface="Bungee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Thời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gian</a:t>
                      </a:r>
                      <a:endParaRPr sz="1400" dirty="0">
                        <a:solidFill>
                          <a:schemeClr val="dk1"/>
                        </a:solidFill>
                        <a:latin typeface="Bungee"/>
                        <a:ea typeface="Bungee"/>
                        <a:cs typeface="Bungee"/>
                        <a:sym typeface="Bungee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Tốc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độ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đạn</a:t>
                      </a:r>
                      <a:endParaRPr sz="1400" dirty="0">
                        <a:solidFill>
                          <a:schemeClr val="dk1"/>
                        </a:solidFill>
                        <a:latin typeface="Bungee"/>
                        <a:ea typeface="Bungee"/>
                        <a:cs typeface="Bungee"/>
                        <a:sym typeface="Bungee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Di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chuyển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đến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giữa</a:t>
                      </a:r>
                      <a:endParaRPr sz="1400" dirty="0">
                        <a:solidFill>
                          <a:schemeClr val="dk1"/>
                        </a:solidFill>
                        <a:latin typeface="Bungee"/>
                        <a:ea typeface="Bungee"/>
                        <a:cs typeface="Bungee"/>
                        <a:sym typeface="Bungee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Bắn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liên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thanh</a:t>
                      </a:r>
                      <a:r>
                        <a:rPr lang="en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endParaRPr sz="1400" dirty="0">
                        <a:solidFill>
                          <a:schemeClr val="dk1"/>
                        </a:solidFill>
                        <a:latin typeface="Bungee"/>
                        <a:ea typeface="Bungee"/>
                        <a:cs typeface="Bungee"/>
                        <a:sym typeface="Bungee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10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2.4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9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Không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B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ắn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xung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quanh</a:t>
                      </a:r>
                      <a:endParaRPr sz="1400" dirty="0">
                        <a:solidFill>
                          <a:schemeClr val="dk1"/>
                        </a:solidFill>
                        <a:latin typeface="Bungee"/>
                        <a:ea typeface="Bungee"/>
                        <a:cs typeface="Bungee"/>
                        <a:sym typeface="Bungee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20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0.6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Có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56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L</a:t>
                      </a:r>
                      <a:r>
                        <a:rPr lang="vi-VN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ư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ớt</a:t>
                      </a:r>
                      <a:r>
                        <a:rPr lang="en-US" sz="1400" dirty="0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 </a:t>
                      </a: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Bungee"/>
                          <a:ea typeface="Bungee"/>
                          <a:cs typeface="Bungee"/>
                          <a:sym typeface="Bungee"/>
                        </a:rPr>
                        <a:t>tới</a:t>
                      </a:r>
                      <a:endParaRPr sz="1400" dirty="0">
                        <a:solidFill>
                          <a:schemeClr val="dk1"/>
                        </a:solidFill>
                        <a:latin typeface="Bungee"/>
                        <a:ea typeface="Bungee"/>
                        <a:cs typeface="Bungee"/>
                        <a:sym typeface="Bungee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1.5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0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err="1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Không</a:t>
                      </a:r>
                      <a:endParaRPr dirty="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L="91425" marR="91425" marT="90000" marB="91425" anchor="ctr">
                    <a:lnL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2" name="Google Shape;4532;p6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</a:rPr>
              <a:t>Quy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trình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tấn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công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của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accent3"/>
                </a:solidFill>
              </a:rPr>
              <a:t>kẻ</a:t>
            </a:r>
            <a:r>
              <a:rPr lang="en-US" sz="2000" dirty="0">
                <a:solidFill>
                  <a:schemeClr val="accent3"/>
                </a:solidFill>
              </a:rPr>
              <a:t> </a:t>
            </a:r>
            <a:r>
              <a:rPr lang="en-US" sz="2000" dirty="0" err="1">
                <a:solidFill>
                  <a:schemeClr val="accent3"/>
                </a:solidFill>
              </a:rPr>
              <a:t>địch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4534" name="Google Shape;4534;p64"/>
          <p:cNvSpPr txBox="1"/>
          <p:nvPr/>
        </p:nvSpPr>
        <p:spPr>
          <a:xfrm>
            <a:off x="713126" y="2390113"/>
            <a:ext cx="19725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Hết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thời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gian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đếm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ng</a:t>
            </a:r>
            <a:r>
              <a:rPr lang="vi-VN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ư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ợc</a:t>
            </a:r>
            <a:endParaRPr sz="1600" dirty="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536" name="Google Shape;4536;p64"/>
          <p:cNvSpPr txBox="1"/>
          <p:nvPr/>
        </p:nvSpPr>
        <p:spPr>
          <a:xfrm>
            <a:off x="2623580" y="2390113"/>
            <a:ext cx="19725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Chọn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ngẫu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nhiên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một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đòn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tấn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công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trong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danh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sách</a:t>
            </a:r>
            <a:endParaRPr sz="1600" dirty="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537" name="Google Shape;4537;p64"/>
          <p:cNvSpPr txBox="1"/>
          <p:nvPr/>
        </p:nvSpPr>
        <p:spPr>
          <a:xfrm>
            <a:off x="6444487" y="2390113"/>
            <a:ext cx="19725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Đặt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lại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thời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gian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đếm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ng</a:t>
            </a:r>
            <a:r>
              <a:rPr lang="vi-VN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ư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ợc</a:t>
            </a:r>
            <a:endParaRPr sz="1600" dirty="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540" name="Google Shape;4540;p64"/>
          <p:cNvSpPr txBox="1"/>
          <p:nvPr/>
        </p:nvSpPr>
        <p:spPr>
          <a:xfrm>
            <a:off x="4534045" y="2390113"/>
            <a:ext cx="1972500" cy="5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Thực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hiện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đòn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tấn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công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,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đặt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các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thông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số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và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hoạt</a:t>
            </a:r>
            <a:r>
              <a:rPr lang="en-US" sz="1600" dirty="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 </a:t>
            </a:r>
            <a:r>
              <a:rPr lang="en-US" sz="1600" dirty="0" err="1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rPr>
              <a:t>ảnh</a:t>
            </a:r>
            <a:endParaRPr sz="1600" dirty="0">
              <a:solidFill>
                <a:schemeClr val="dk1"/>
              </a:solidFill>
              <a:latin typeface="Exo 2"/>
              <a:ea typeface="Exo 2"/>
              <a:cs typeface="Exo 2"/>
              <a:sym typeface="Exo 2"/>
            </a:endParaRPr>
          </a:p>
        </p:txBody>
      </p:sp>
      <p:sp>
        <p:nvSpPr>
          <p:cNvPr id="4541" name="Google Shape;4541;p64"/>
          <p:cNvSpPr txBox="1"/>
          <p:nvPr/>
        </p:nvSpPr>
        <p:spPr>
          <a:xfrm>
            <a:off x="1082175" y="1894375"/>
            <a:ext cx="1248300" cy="4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01</a:t>
            </a:r>
            <a:endParaRPr sz="30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4542" name="Google Shape;4542;p64"/>
          <p:cNvSpPr txBox="1"/>
          <p:nvPr/>
        </p:nvSpPr>
        <p:spPr>
          <a:xfrm>
            <a:off x="2992629" y="1894375"/>
            <a:ext cx="1248300" cy="4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02</a:t>
            </a:r>
            <a:endParaRPr sz="30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4543" name="Google Shape;4543;p64"/>
          <p:cNvSpPr txBox="1"/>
          <p:nvPr/>
        </p:nvSpPr>
        <p:spPr>
          <a:xfrm>
            <a:off x="6813519" y="1894375"/>
            <a:ext cx="1248300" cy="4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04</a:t>
            </a:r>
            <a:endParaRPr sz="30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sp>
        <p:nvSpPr>
          <p:cNvPr id="4544" name="Google Shape;4544;p64"/>
          <p:cNvSpPr txBox="1"/>
          <p:nvPr/>
        </p:nvSpPr>
        <p:spPr>
          <a:xfrm>
            <a:off x="4903066" y="1894375"/>
            <a:ext cx="1248300" cy="4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Bungee"/>
                <a:ea typeface="Bungee"/>
                <a:cs typeface="Bungee"/>
                <a:sym typeface="Bungee"/>
              </a:rPr>
              <a:t>03</a:t>
            </a:r>
            <a:endParaRPr sz="3000">
              <a:solidFill>
                <a:schemeClr val="dk1"/>
              </a:solidFill>
              <a:latin typeface="Bungee"/>
              <a:ea typeface="Bungee"/>
              <a:cs typeface="Bungee"/>
              <a:sym typeface="Bungee"/>
            </a:endParaRPr>
          </a:p>
        </p:txBody>
      </p:sp>
      <p:cxnSp>
        <p:nvCxnSpPr>
          <p:cNvPr id="4545" name="Google Shape;4545;p64"/>
          <p:cNvCxnSpPr>
            <a:stCxn id="4541" idx="3"/>
            <a:endCxn id="4542" idx="1"/>
          </p:cNvCxnSpPr>
          <p:nvPr/>
        </p:nvCxnSpPr>
        <p:spPr>
          <a:xfrm>
            <a:off x="2330475" y="2109175"/>
            <a:ext cx="662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6" name="Google Shape;4546;p64"/>
          <p:cNvCxnSpPr>
            <a:stCxn id="4542" idx="3"/>
            <a:endCxn id="4544" idx="1"/>
          </p:cNvCxnSpPr>
          <p:nvPr/>
        </p:nvCxnSpPr>
        <p:spPr>
          <a:xfrm>
            <a:off x="4240929" y="2109175"/>
            <a:ext cx="662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7" name="Google Shape;4547;p64"/>
          <p:cNvCxnSpPr>
            <a:endCxn id="4543" idx="1"/>
          </p:cNvCxnSpPr>
          <p:nvPr/>
        </p:nvCxnSpPr>
        <p:spPr>
          <a:xfrm>
            <a:off x="6151419" y="2109175"/>
            <a:ext cx="662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48" name="Google Shape;4548;p64"/>
          <p:cNvGrpSpPr/>
          <p:nvPr/>
        </p:nvGrpSpPr>
        <p:grpSpPr>
          <a:xfrm>
            <a:off x="7331125" y="3788675"/>
            <a:ext cx="1427950" cy="842300"/>
            <a:chOff x="2754900" y="3416825"/>
            <a:chExt cx="1427950" cy="842300"/>
          </a:xfrm>
        </p:grpSpPr>
        <p:sp>
          <p:nvSpPr>
            <p:cNvPr id="4549" name="Google Shape;4549;p64"/>
            <p:cNvSpPr/>
            <p:nvPr/>
          </p:nvSpPr>
          <p:spPr>
            <a:xfrm>
              <a:off x="3106225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50" name="Google Shape;4550;p64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4551" name="Google Shape;4551;p64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64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64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64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64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64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64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64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64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64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64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64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64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64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64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64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64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64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64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70" name="Google Shape;4570;p64"/>
          <p:cNvGrpSpPr/>
          <p:nvPr/>
        </p:nvGrpSpPr>
        <p:grpSpPr>
          <a:xfrm>
            <a:off x="5243725" y="3924750"/>
            <a:ext cx="1424900" cy="842300"/>
            <a:chOff x="4999275" y="3416825"/>
            <a:chExt cx="1424900" cy="842300"/>
          </a:xfrm>
        </p:grpSpPr>
        <p:sp>
          <p:nvSpPr>
            <p:cNvPr id="4571" name="Google Shape;4571;p64"/>
            <p:cNvSpPr/>
            <p:nvPr/>
          </p:nvSpPr>
          <p:spPr>
            <a:xfrm>
              <a:off x="5347550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2" name="Google Shape;4572;p64"/>
            <p:cNvGrpSpPr/>
            <p:nvPr/>
          </p:nvGrpSpPr>
          <p:grpSpPr>
            <a:xfrm>
              <a:off x="4999275" y="3416825"/>
              <a:ext cx="1005550" cy="842300"/>
              <a:chOff x="4999275" y="3416825"/>
              <a:chExt cx="1005550" cy="842300"/>
            </a:xfrm>
          </p:grpSpPr>
          <p:sp>
            <p:nvSpPr>
              <p:cNvPr id="4573" name="Google Shape;4573;p64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64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64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64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64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64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64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64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64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64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64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64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64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64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64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64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64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64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64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92" name="Google Shape;4592;p64"/>
          <p:cNvGrpSpPr/>
          <p:nvPr/>
        </p:nvGrpSpPr>
        <p:grpSpPr>
          <a:xfrm flipH="1">
            <a:off x="6436275" y="4095050"/>
            <a:ext cx="1740625" cy="842300"/>
            <a:chOff x="5899225" y="2996800"/>
            <a:chExt cx="1740625" cy="842300"/>
          </a:xfrm>
        </p:grpSpPr>
        <p:sp>
          <p:nvSpPr>
            <p:cNvPr id="4593" name="Google Shape;4593;p64"/>
            <p:cNvSpPr/>
            <p:nvPr/>
          </p:nvSpPr>
          <p:spPr>
            <a:xfrm flipH="1">
              <a:off x="5899225" y="35216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94" name="Google Shape;4594;p64"/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4595" name="Google Shape;4595;p64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64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64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64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64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64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64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64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64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64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64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64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64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64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64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64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64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64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64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14" name="Google Shape;4614;p64"/>
          <p:cNvGrpSpPr/>
          <p:nvPr/>
        </p:nvGrpSpPr>
        <p:grpSpPr>
          <a:xfrm>
            <a:off x="720000" y="3880050"/>
            <a:ext cx="1393100" cy="842300"/>
            <a:chOff x="6634300" y="2996800"/>
            <a:chExt cx="1393100" cy="842300"/>
          </a:xfrm>
        </p:grpSpPr>
        <p:sp>
          <p:nvSpPr>
            <p:cNvPr id="4615" name="Google Shape;4615;p64"/>
            <p:cNvSpPr/>
            <p:nvPr/>
          </p:nvSpPr>
          <p:spPr>
            <a:xfrm>
              <a:off x="6950775" y="35216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16" name="Google Shape;4616;p64"/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4617" name="Google Shape;4617;p64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64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64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64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64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64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64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64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64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64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64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64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64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64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64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64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64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64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64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42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</a:rPr>
              <a:t>Ch</a:t>
            </a:r>
            <a:r>
              <a:rPr lang="vi-VN" sz="2000" dirty="0">
                <a:solidFill>
                  <a:schemeClr val="dk1"/>
                </a:solidFill>
              </a:rPr>
              <a:t>ư</a:t>
            </a:r>
            <a:r>
              <a:rPr lang="en-US" sz="2000" dirty="0" err="1"/>
              <a:t>ớng</a:t>
            </a:r>
            <a:r>
              <a:rPr lang="en-US" sz="2000" dirty="0"/>
              <a:t> </a:t>
            </a:r>
            <a:r>
              <a:rPr lang="en-US" sz="2000" dirty="0" err="1"/>
              <a:t>ngại</a:t>
            </a:r>
            <a:r>
              <a:rPr lang="en-US" sz="2000" dirty="0"/>
              <a:t> </a:t>
            </a:r>
            <a:r>
              <a:rPr lang="en-US" sz="2000" dirty="0" err="1"/>
              <a:t>vật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1661" name="Google Shape;1661;p42"/>
          <p:cNvSpPr txBox="1">
            <a:spLocks noGrp="1"/>
          </p:cNvSpPr>
          <p:nvPr>
            <p:ph type="subTitle" idx="1"/>
          </p:nvPr>
        </p:nvSpPr>
        <p:spPr>
          <a:xfrm>
            <a:off x="407195" y="1564482"/>
            <a:ext cx="3858737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600" dirty="0" err="1"/>
              <a:t>Các</a:t>
            </a:r>
            <a:r>
              <a:rPr lang="en-US" sz="1600" dirty="0"/>
              <a:t> </a:t>
            </a:r>
            <a:r>
              <a:rPr lang="en-US" sz="1600" dirty="0" err="1"/>
              <a:t>ch</a:t>
            </a:r>
            <a:r>
              <a:rPr lang="vi-VN" sz="1600" dirty="0"/>
              <a:t>ư</a:t>
            </a:r>
            <a:r>
              <a:rPr lang="en-US" sz="1600" dirty="0" err="1"/>
              <a:t>ớng</a:t>
            </a:r>
            <a:r>
              <a:rPr lang="en-US" sz="1600" dirty="0"/>
              <a:t> </a:t>
            </a:r>
            <a:r>
              <a:rPr lang="en-US" sz="1600" dirty="0" err="1"/>
              <a:t>ngại</a:t>
            </a:r>
            <a:r>
              <a:rPr lang="en-US" sz="1600" dirty="0"/>
              <a:t> </a:t>
            </a:r>
            <a:r>
              <a:rPr lang="en-US" sz="1600" dirty="0" err="1"/>
              <a:t>vật</a:t>
            </a:r>
            <a:r>
              <a:rPr lang="en-US" sz="1600" dirty="0"/>
              <a:t> </a:t>
            </a:r>
            <a:r>
              <a:rPr lang="en-US" sz="1600" dirty="0" err="1"/>
              <a:t>trong</a:t>
            </a:r>
            <a:r>
              <a:rPr lang="en-US" sz="1600" dirty="0"/>
              <a:t> </a:t>
            </a:r>
            <a:r>
              <a:rPr lang="en-US" sz="1600" dirty="0" err="1"/>
              <a:t>trò</a:t>
            </a:r>
            <a:r>
              <a:rPr lang="en-US" sz="1600" dirty="0"/>
              <a:t> </a:t>
            </a:r>
            <a:r>
              <a:rPr lang="en-US" sz="1600" dirty="0" err="1"/>
              <a:t>ch</a:t>
            </a:r>
            <a:r>
              <a:rPr lang="vi-VN" sz="1600" dirty="0"/>
              <a:t>ơ</a:t>
            </a:r>
            <a:r>
              <a:rPr lang="en-US" sz="1600" dirty="0" err="1"/>
              <a:t>i</a:t>
            </a:r>
            <a:r>
              <a:rPr lang="en-US" sz="1600" dirty="0"/>
              <a:t> bao </a:t>
            </a:r>
            <a:r>
              <a:rPr lang="en-US" sz="1600" dirty="0" err="1"/>
              <a:t>gồm</a:t>
            </a:r>
            <a:r>
              <a:rPr lang="en-US" sz="1600" dirty="0"/>
              <a:t> </a:t>
            </a:r>
            <a:r>
              <a:rPr lang="en-US" sz="1600" dirty="0" err="1"/>
              <a:t>đạn</a:t>
            </a:r>
            <a:r>
              <a:rPr lang="en-US" sz="1600" dirty="0"/>
              <a:t> </a:t>
            </a:r>
            <a:r>
              <a:rPr lang="en-US" sz="1600" dirty="0" err="1"/>
              <a:t>của</a:t>
            </a:r>
            <a:r>
              <a:rPr lang="en-US" sz="1600" dirty="0"/>
              <a:t> </a:t>
            </a:r>
            <a:r>
              <a:rPr lang="en-US" sz="1600" dirty="0" err="1"/>
              <a:t>kẻ</a:t>
            </a:r>
            <a:r>
              <a:rPr lang="en-US" sz="1600" dirty="0"/>
              <a:t> </a:t>
            </a:r>
            <a:r>
              <a:rPr lang="en-US" sz="1600" dirty="0" err="1"/>
              <a:t>địch</a:t>
            </a:r>
            <a:r>
              <a:rPr lang="en-US" sz="1600" dirty="0"/>
              <a:t>, </a:t>
            </a:r>
            <a:r>
              <a:rPr lang="en-US" sz="1600" dirty="0" err="1"/>
              <a:t>các</a:t>
            </a:r>
            <a:r>
              <a:rPr lang="en-US" sz="1600" dirty="0"/>
              <a:t> ụ </a:t>
            </a:r>
            <a:r>
              <a:rPr lang="en-US" sz="1600" dirty="0" err="1"/>
              <a:t>súng</a:t>
            </a:r>
            <a:r>
              <a:rPr lang="en-US" sz="1600" dirty="0"/>
              <a:t>, </a:t>
            </a:r>
            <a:r>
              <a:rPr lang="en-US" sz="1600" dirty="0" err="1"/>
              <a:t>pháo</a:t>
            </a:r>
            <a:r>
              <a:rPr lang="en-US" sz="1600" dirty="0"/>
              <a:t> laser,…</a:t>
            </a:r>
            <a:endParaRPr lang="vi-VN" sz="1600" dirty="0"/>
          </a:p>
          <a:p>
            <a:pPr marL="139700" indent="0" algn="just">
              <a:buNone/>
            </a:pPr>
            <a:endParaRPr lang="vi-VN"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>
                <a:solidFill>
                  <a:schemeClr val="dk1"/>
                </a:solidFill>
              </a:rPr>
              <a:t>Ta </a:t>
            </a:r>
            <a:r>
              <a:rPr lang="en-US" sz="1600" dirty="0" err="1">
                <a:solidFill>
                  <a:schemeClr val="dk1"/>
                </a:solidFill>
              </a:rPr>
              <a:t>có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thể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điều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chỉnh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các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thông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số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của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ch</a:t>
            </a:r>
            <a:r>
              <a:rPr lang="vi-VN" sz="1600" dirty="0">
                <a:solidFill>
                  <a:schemeClr val="dk1"/>
                </a:solidFill>
              </a:rPr>
              <a:t>ư</a:t>
            </a:r>
            <a:r>
              <a:rPr lang="en-US" sz="1600" dirty="0" err="1"/>
              <a:t>ớng</a:t>
            </a:r>
            <a:r>
              <a:rPr lang="en-US" sz="1600" dirty="0"/>
              <a:t> </a:t>
            </a:r>
            <a:r>
              <a:rPr lang="en-US" sz="1600" dirty="0" err="1"/>
              <a:t>ngại</a:t>
            </a:r>
            <a:r>
              <a:rPr lang="en-US" sz="1600" dirty="0"/>
              <a:t> </a:t>
            </a:r>
            <a:r>
              <a:rPr lang="en-US" sz="1600" dirty="0" err="1"/>
              <a:t>vật</a:t>
            </a:r>
            <a:r>
              <a:rPr lang="en-US" sz="1600" dirty="0"/>
              <a:t> </a:t>
            </a:r>
            <a:r>
              <a:rPr lang="en-US" sz="1600" dirty="0" err="1"/>
              <a:t>nh</a:t>
            </a:r>
            <a:r>
              <a:rPr lang="vi-VN" sz="1600" dirty="0"/>
              <a:t>ư</a:t>
            </a:r>
            <a:r>
              <a:rPr lang="en-US" sz="1600" dirty="0"/>
              <a:t> </a:t>
            </a:r>
            <a:r>
              <a:rPr lang="en-US" sz="1600" dirty="0" err="1"/>
              <a:t>sát</a:t>
            </a:r>
            <a:r>
              <a:rPr lang="en-US" sz="1600" dirty="0"/>
              <a:t> </a:t>
            </a:r>
            <a:r>
              <a:rPr lang="en-US" sz="1600" dirty="0" err="1"/>
              <a:t>th</a:t>
            </a:r>
            <a:r>
              <a:rPr lang="vi-VN" sz="1600" dirty="0"/>
              <a:t>ư</a:t>
            </a:r>
            <a:r>
              <a:rPr lang="en-US" sz="1600" dirty="0" err="1"/>
              <a:t>ơng</a:t>
            </a:r>
            <a:r>
              <a:rPr lang="en-US" sz="1600" dirty="0"/>
              <a:t>, </a:t>
            </a:r>
            <a:r>
              <a:rPr lang="en-US" sz="1600" dirty="0" err="1"/>
              <a:t>tốc</a:t>
            </a:r>
            <a:r>
              <a:rPr lang="en-US" sz="1600" dirty="0"/>
              <a:t> </a:t>
            </a:r>
            <a:r>
              <a:rPr lang="en-US" sz="1600" dirty="0" err="1"/>
              <a:t>độ</a:t>
            </a:r>
            <a:r>
              <a:rPr lang="en-US" sz="1600" dirty="0"/>
              <a:t> </a:t>
            </a:r>
            <a:r>
              <a:rPr lang="en-US" sz="1600" dirty="0" err="1"/>
              <a:t>bắn</a:t>
            </a:r>
            <a:r>
              <a:rPr lang="en-US" sz="1600" dirty="0"/>
              <a:t>, </a:t>
            </a:r>
            <a:r>
              <a:rPr lang="en-US" sz="1600" dirty="0" err="1"/>
              <a:t>loại</a:t>
            </a:r>
            <a:r>
              <a:rPr lang="en-US" sz="1600" dirty="0"/>
              <a:t> </a:t>
            </a:r>
            <a:r>
              <a:rPr lang="en-US" sz="1600" dirty="0" err="1"/>
              <a:t>đạn</a:t>
            </a:r>
            <a:r>
              <a:rPr lang="en-US" sz="1600" dirty="0"/>
              <a:t>,…</a:t>
            </a:r>
            <a:endParaRPr lang="en-US" sz="1600" dirty="0">
              <a:solidFill>
                <a:schemeClr val="dk1"/>
              </a:solidFill>
            </a:endParaRPr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854E51-534F-4C3F-90F8-3348377C8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3543" y="1564482"/>
            <a:ext cx="4469164" cy="255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970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4" name="Google Shape;3774;p59"/>
          <p:cNvSpPr txBox="1">
            <a:spLocks noGrp="1"/>
          </p:cNvSpPr>
          <p:nvPr>
            <p:ph type="title"/>
          </p:nvPr>
        </p:nvSpPr>
        <p:spPr>
          <a:xfrm>
            <a:off x="987375" y="1291200"/>
            <a:ext cx="2854500" cy="96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dk1"/>
                </a:solidFill>
              </a:rPr>
              <a:t>Kiểm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th</a:t>
            </a:r>
            <a:r>
              <a:rPr lang="en-US" dirty="0" err="1"/>
              <a:t>ử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trò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ch</a:t>
            </a:r>
            <a:r>
              <a:rPr lang="vi-VN" dirty="0">
                <a:solidFill>
                  <a:schemeClr val="accent3"/>
                </a:solidFill>
              </a:rPr>
              <a:t>ơ</a:t>
            </a:r>
            <a:r>
              <a:rPr lang="en-US" dirty="0" err="1">
                <a:solidFill>
                  <a:schemeClr val="accent3"/>
                </a:solidFill>
              </a:rPr>
              <a:t>i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3776" name="Google Shape;3776;p59"/>
          <p:cNvSpPr/>
          <p:nvPr/>
        </p:nvSpPr>
        <p:spPr>
          <a:xfrm>
            <a:off x="4436000" y="896075"/>
            <a:ext cx="3727985" cy="2830925"/>
          </a:xfrm>
          <a:custGeom>
            <a:avLst/>
            <a:gdLst/>
            <a:ahLst/>
            <a:cxnLst/>
            <a:rect l="l" t="t" r="r" b="b"/>
            <a:pathLst>
              <a:path w="131696" h="100673" extrusionOk="0">
                <a:moveTo>
                  <a:pt x="128192" y="0"/>
                </a:moveTo>
                <a:lnTo>
                  <a:pt x="3504" y="0"/>
                </a:lnTo>
                <a:lnTo>
                  <a:pt x="3504" y="0"/>
                </a:lnTo>
                <a:lnTo>
                  <a:pt x="2821" y="0"/>
                </a:lnTo>
                <a:lnTo>
                  <a:pt x="2137" y="257"/>
                </a:lnTo>
                <a:lnTo>
                  <a:pt x="1624" y="598"/>
                </a:lnTo>
                <a:lnTo>
                  <a:pt x="1026" y="1026"/>
                </a:lnTo>
                <a:lnTo>
                  <a:pt x="599" y="1538"/>
                </a:lnTo>
                <a:lnTo>
                  <a:pt x="342" y="2137"/>
                </a:lnTo>
                <a:lnTo>
                  <a:pt x="86" y="2735"/>
                </a:lnTo>
                <a:lnTo>
                  <a:pt x="0" y="3504"/>
                </a:lnTo>
                <a:lnTo>
                  <a:pt x="0" y="79991"/>
                </a:lnTo>
                <a:lnTo>
                  <a:pt x="0" y="79991"/>
                </a:lnTo>
                <a:lnTo>
                  <a:pt x="86" y="80675"/>
                </a:lnTo>
                <a:lnTo>
                  <a:pt x="342" y="81359"/>
                </a:lnTo>
                <a:lnTo>
                  <a:pt x="599" y="81957"/>
                </a:lnTo>
                <a:lnTo>
                  <a:pt x="1026" y="82470"/>
                </a:lnTo>
                <a:lnTo>
                  <a:pt x="1624" y="82897"/>
                </a:lnTo>
                <a:lnTo>
                  <a:pt x="2137" y="83239"/>
                </a:lnTo>
                <a:lnTo>
                  <a:pt x="2821" y="83410"/>
                </a:lnTo>
                <a:lnTo>
                  <a:pt x="3504" y="83495"/>
                </a:lnTo>
                <a:lnTo>
                  <a:pt x="52132" y="83495"/>
                </a:lnTo>
                <a:lnTo>
                  <a:pt x="51191" y="89990"/>
                </a:lnTo>
                <a:lnTo>
                  <a:pt x="51191" y="89990"/>
                </a:lnTo>
                <a:lnTo>
                  <a:pt x="50850" y="91272"/>
                </a:lnTo>
                <a:lnTo>
                  <a:pt x="50251" y="92640"/>
                </a:lnTo>
                <a:lnTo>
                  <a:pt x="49910" y="93238"/>
                </a:lnTo>
                <a:lnTo>
                  <a:pt x="49482" y="93836"/>
                </a:lnTo>
                <a:lnTo>
                  <a:pt x="49055" y="94349"/>
                </a:lnTo>
                <a:lnTo>
                  <a:pt x="48628" y="94862"/>
                </a:lnTo>
                <a:lnTo>
                  <a:pt x="43842" y="98024"/>
                </a:lnTo>
                <a:lnTo>
                  <a:pt x="43842" y="98024"/>
                </a:lnTo>
                <a:lnTo>
                  <a:pt x="43585" y="98280"/>
                </a:lnTo>
                <a:lnTo>
                  <a:pt x="43415" y="98536"/>
                </a:lnTo>
                <a:lnTo>
                  <a:pt x="43329" y="98878"/>
                </a:lnTo>
                <a:lnTo>
                  <a:pt x="43244" y="99220"/>
                </a:lnTo>
                <a:lnTo>
                  <a:pt x="43329" y="99562"/>
                </a:lnTo>
                <a:lnTo>
                  <a:pt x="43415" y="99818"/>
                </a:lnTo>
                <a:lnTo>
                  <a:pt x="43585" y="100160"/>
                </a:lnTo>
                <a:lnTo>
                  <a:pt x="43842" y="100417"/>
                </a:lnTo>
                <a:lnTo>
                  <a:pt x="43842" y="100417"/>
                </a:lnTo>
                <a:lnTo>
                  <a:pt x="44269" y="100588"/>
                </a:lnTo>
                <a:lnTo>
                  <a:pt x="44782" y="100673"/>
                </a:lnTo>
                <a:lnTo>
                  <a:pt x="65891" y="100673"/>
                </a:lnTo>
                <a:lnTo>
                  <a:pt x="86914" y="100673"/>
                </a:lnTo>
                <a:lnTo>
                  <a:pt x="86914" y="100673"/>
                </a:lnTo>
                <a:lnTo>
                  <a:pt x="87427" y="100588"/>
                </a:lnTo>
                <a:lnTo>
                  <a:pt x="87854" y="100417"/>
                </a:lnTo>
                <a:lnTo>
                  <a:pt x="87854" y="100417"/>
                </a:lnTo>
                <a:lnTo>
                  <a:pt x="88111" y="100160"/>
                </a:lnTo>
                <a:lnTo>
                  <a:pt x="88281" y="99818"/>
                </a:lnTo>
                <a:lnTo>
                  <a:pt x="88367" y="99562"/>
                </a:lnTo>
                <a:lnTo>
                  <a:pt x="88452" y="99220"/>
                </a:lnTo>
                <a:lnTo>
                  <a:pt x="88367" y="98878"/>
                </a:lnTo>
                <a:lnTo>
                  <a:pt x="88281" y="98536"/>
                </a:lnTo>
                <a:lnTo>
                  <a:pt x="88111" y="98280"/>
                </a:lnTo>
                <a:lnTo>
                  <a:pt x="87854" y="98024"/>
                </a:lnTo>
                <a:lnTo>
                  <a:pt x="83154" y="94862"/>
                </a:lnTo>
                <a:lnTo>
                  <a:pt x="83154" y="94862"/>
                </a:lnTo>
                <a:lnTo>
                  <a:pt x="83068" y="94862"/>
                </a:lnTo>
                <a:lnTo>
                  <a:pt x="83068" y="94862"/>
                </a:lnTo>
                <a:lnTo>
                  <a:pt x="82556" y="94349"/>
                </a:lnTo>
                <a:lnTo>
                  <a:pt x="82128" y="93836"/>
                </a:lnTo>
                <a:lnTo>
                  <a:pt x="81786" y="93238"/>
                </a:lnTo>
                <a:lnTo>
                  <a:pt x="81445" y="92640"/>
                </a:lnTo>
                <a:lnTo>
                  <a:pt x="80846" y="91272"/>
                </a:lnTo>
                <a:lnTo>
                  <a:pt x="80505" y="89990"/>
                </a:lnTo>
                <a:lnTo>
                  <a:pt x="79564" y="83495"/>
                </a:lnTo>
                <a:lnTo>
                  <a:pt x="128192" y="83495"/>
                </a:lnTo>
                <a:lnTo>
                  <a:pt x="128192" y="83495"/>
                </a:lnTo>
                <a:lnTo>
                  <a:pt x="128875" y="83410"/>
                </a:lnTo>
                <a:lnTo>
                  <a:pt x="129559" y="83239"/>
                </a:lnTo>
                <a:lnTo>
                  <a:pt x="130157" y="82897"/>
                </a:lnTo>
                <a:lnTo>
                  <a:pt x="130670" y="82470"/>
                </a:lnTo>
                <a:lnTo>
                  <a:pt x="131097" y="81957"/>
                </a:lnTo>
                <a:lnTo>
                  <a:pt x="131354" y="81359"/>
                </a:lnTo>
                <a:lnTo>
                  <a:pt x="131610" y="80675"/>
                </a:lnTo>
                <a:lnTo>
                  <a:pt x="131696" y="79991"/>
                </a:lnTo>
                <a:lnTo>
                  <a:pt x="131696" y="3504"/>
                </a:lnTo>
                <a:lnTo>
                  <a:pt x="131696" y="3504"/>
                </a:lnTo>
                <a:lnTo>
                  <a:pt x="131610" y="2735"/>
                </a:lnTo>
                <a:lnTo>
                  <a:pt x="131354" y="2137"/>
                </a:lnTo>
                <a:lnTo>
                  <a:pt x="131097" y="1538"/>
                </a:lnTo>
                <a:lnTo>
                  <a:pt x="130670" y="1026"/>
                </a:lnTo>
                <a:lnTo>
                  <a:pt x="130157" y="598"/>
                </a:lnTo>
                <a:lnTo>
                  <a:pt x="129559" y="257"/>
                </a:lnTo>
                <a:lnTo>
                  <a:pt x="128875" y="0"/>
                </a:lnTo>
                <a:lnTo>
                  <a:pt x="128192" y="0"/>
                </a:lnTo>
                <a:lnTo>
                  <a:pt x="128192" y="0"/>
                </a:lnTo>
                <a:close/>
                <a:moveTo>
                  <a:pt x="65891" y="80932"/>
                </a:moveTo>
                <a:lnTo>
                  <a:pt x="65891" y="80932"/>
                </a:lnTo>
                <a:lnTo>
                  <a:pt x="65463" y="80846"/>
                </a:lnTo>
                <a:lnTo>
                  <a:pt x="65036" y="80761"/>
                </a:lnTo>
                <a:lnTo>
                  <a:pt x="64694" y="80504"/>
                </a:lnTo>
                <a:lnTo>
                  <a:pt x="64352" y="80248"/>
                </a:lnTo>
                <a:lnTo>
                  <a:pt x="64096" y="79991"/>
                </a:lnTo>
                <a:lnTo>
                  <a:pt x="63925" y="79650"/>
                </a:lnTo>
                <a:lnTo>
                  <a:pt x="63840" y="79222"/>
                </a:lnTo>
                <a:lnTo>
                  <a:pt x="63754" y="78795"/>
                </a:lnTo>
                <a:lnTo>
                  <a:pt x="63754" y="78795"/>
                </a:lnTo>
                <a:lnTo>
                  <a:pt x="63840" y="78368"/>
                </a:lnTo>
                <a:lnTo>
                  <a:pt x="63925" y="78026"/>
                </a:lnTo>
                <a:lnTo>
                  <a:pt x="64096" y="77599"/>
                </a:lnTo>
                <a:lnTo>
                  <a:pt x="64352" y="77342"/>
                </a:lnTo>
                <a:lnTo>
                  <a:pt x="64694" y="77086"/>
                </a:lnTo>
                <a:lnTo>
                  <a:pt x="65036" y="76915"/>
                </a:lnTo>
                <a:lnTo>
                  <a:pt x="65463" y="76744"/>
                </a:lnTo>
                <a:lnTo>
                  <a:pt x="65891" y="76744"/>
                </a:lnTo>
                <a:lnTo>
                  <a:pt x="65891" y="76744"/>
                </a:lnTo>
                <a:lnTo>
                  <a:pt x="66233" y="76744"/>
                </a:lnTo>
                <a:lnTo>
                  <a:pt x="66660" y="76915"/>
                </a:lnTo>
                <a:lnTo>
                  <a:pt x="67002" y="77086"/>
                </a:lnTo>
                <a:lnTo>
                  <a:pt x="67344" y="77342"/>
                </a:lnTo>
                <a:lnTo>
                  <a:pt x="67600" y="77599"/>
                </a:lnTo>
                <a:lnTo>
                  <a:pt x="67771" y="78026"/>
                </a:lnTo>
                <a:lnTo>
                  <a:pt x="67856" y="78368"/>
                </a:lnTo>
                <a:lnTo>
                  <a:pt x="67942" y="78795"/>
                </a:lnTo>
                <a:lnTo>
                  <a:pt x="67942" y="78795"/>
                </a:lnTo>
                <a:lnTo>
                  <a:pt x="67856" y="79222"/>
                </a:lnTo>
                <a:lnTo>
                  <a:pt x="67771" y="79650"/>
                </a:lnTo>
                <a:lnTo>
                  <a:pt x="67600" y="79991"/>
                </a:lnTo>
                <a:lnTo>
                  <a:pt x="67344" y="80248"/>
                </a:lnTo>
                <a:lnTo>
                  <a:pt x="67002" y="80504"/>
                </a:lnTo>
                <a:lnTo>
                  <a:pt x="66660" y="80761"/>
                </a:lnTo>
                <a:lnTo>
                  <a:pt x="66233" y="80846"/>
                </a:lnTo>
                <a:lnTo>
                  <a:pt x="65891" y="80932"/>
                </a:lnTo>
                <a:lnTo>
                  <a:pt x="65891" y="80932"/>
                </a:lnTo>
                <a:close/>
                <a:moveTo>
                  <a:pt x="126568" y="74009"/>
                </a:moveTo>
                <a:lnTo>
                  <a:pt x="5128" y="74009"/>
                </a:lnTo>
                <a:lnTo>
                  <a:pt x="5128" y="4871"/>
                </a:lnTo>
                <a:lnTo>
                  <a:pt x="126568" y="4871"/>
                </a:lnTo>
                <a:lnTo>
                  <a:pt x="126568" y="74009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77" name="Google Shape;3777;p59"/>
          <p:cNvGrpSpPr/>
          <p:nvPr/>
        </p:nvGrpSpPr>
        <p:grpSpPr>
          <a:xfrm>
            <a:off x="713100" y="3422013"/>
            <a:ext cx="1745100" cy="1239325"/>
            <a:chOff x="713100" y="3520738"/>
            <a:chExt cx="1745100" cy="1239325"/>
          </a:xfrm>
        </p:grpSpPr>
        <p:sp>
          <p:nvSpPr>
            <p:cNvPr id="3778" name="Google Shape;3778;p59"/>
            <p:cNvSpPr/>
            <p:nvPr/>
          </p:nvSpPr>
          <p:spPr>
            <a:xfrm>
              <a:off x="1381575" y="4442563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79" name="Google Shape;3779;p59"/>
            <p:cNvGrpSpPr/>
            <p:nvPr/>
          </p:nvGrpSpPr>
          <p:grpSpPr>
            <a:xfrm flipH="1">
              <a:off x="713100" y="3917763"/>
              <a:ext cx="1005550" cy="842300"/>
              <a:chOff x="4999275" y="3416825"/>
              <a:chExt cx="1005550" cy="842300"/>
            </a:xfrm>
          </p:grpSpPr>
          <p:sp>
            <p:nvSpPr>
              <p:cNvPr id="3780" name="Google Shape;3780;p59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59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59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59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59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59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59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59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59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59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59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59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59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59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59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59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59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59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59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99" name="Google Shape;3799;p59"/>
            <p:cNvGrpSpPr/>
            <p:nvPr/>
          </p:nvGrpSpPr>
          <p:grpSpPr>
            <a:xfrm flipH="1">
              <a:off x="713100" y="3520738"/>
              <a:ext cx="1005550" cy="842300"/>
              <a:chOff x="6364325" y="3416825"/>
              <a:chExt cx="1005550" cy="842300"/>
            </a:xfrm>
          </p:grpSpPr>
          <p:sp>
            <p:nvSpPr>
              <p:cNvPr id="3800" name="Google Shape;3800;p59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59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59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59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59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59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59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59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59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59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59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59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59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59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59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59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59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59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59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19" name="Google Shape;3819;p59"/>
          <p:cNvGrpSpPr/>
          <p:nvPr/>
        </p:nvGrpSpPr>
        <p:grpSpPr>
          <a:xfrm>
            <a:off x="1893400" y="3662275"/>
            <a:ext cx="1424900" cy="842300"/>
            <a:chOff x="4999275" y="3416825"/>
            <a:chExt cx="1424900" cy="842300"/>
          </a:xfrm>
        </p:grpSpPr>
        <p:sp>
          <p:nvSpPr>
            <p:cNvPr id="3820" name="Google Shape;3820;p59"/>
            <p:cNvSpPr/>
            <p:nvPr/>
          </p:nvSpPr>
          <p:spPr>
            <a:xfrm>
              <a:off x="5347550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1" name="Google Shape;3821;p59"/>
            <p:cNvGrpSpPr/>
            <p:nvPr/>
          </p:nvGrpSpPr>
          <p:grpSpPr>
            <a:xfrm>
              <a:off x="4999275" y="3416825"/>
              <a:ext cx="1005550" cy="842300"/>
              <a:chOff x="4999275" y="3416825"/>
              <a:chExt cx="1005550" cy="842300"/>
            </a:xfrm>
          </p:grpSpPr>
          <p:sp>
            <p:nvSpPr>
              <p:cNvPr id="3822" name="Google Shape;3822;p59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59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59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59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59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59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59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59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59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59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59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59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59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59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59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59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59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59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59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841" name="Google Shape;3841;p59"/>
          <p:cNvGrpSpPr/>
          <p:nvPr/>
        </p:nvGrpSpPr>
        <p:grpSpPr>
          <a:xfrm flipH="1">
            <a:off x="2753525" y="3866875"/>
            <a:ext cx="1740650" cy="842300"/>
            <a:chOff x="2015775" y="3416825"/>
            <a:chExt cx="1740650" cy="842300"/>
          </a:xfrm>
        </p:grpSpPr>
        <p:sp>
          <p:nvSpPr>
            <p:cNvPr id="3842" name="Google Shape;3842;p59"/>
            <p:cNvSpPr/>
            <p:nvPr/>
          </p:nvSpPr>
          <p:spPr>
            <a:xfrm flipH="1">
              <a:off x="2015775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43" name="Google Shape;3843;p59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3844" name="Google Shape;3844;p59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59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59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59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59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59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59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59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59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59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59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59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59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59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59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59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59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59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59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BCD913BC-94F7-49D7-9E4E-D061FE1A0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6310" y="1016951"/>
            <a:ext cx="3487363" cy="19904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38"/>
          <p:cNvSpPr txBox="1">
            <a:spLocks noGrp="1"/>
          </p:cNvSpPr>
          <p:nvPr>
            <p:ph type="title"/>
          </p:nvPr>
        </p:nvSpPr>
        <p:spPr>
          <a:xfrm>
            <a:off x="80645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>
                <a:solidFill>
                  <a:schemeClr val="accent3"/>
                </a:solidFill>
              </a:rPr>
              <a:t>trình</a:t>
            </a:r>
            <a:r>
              <a:rPr lang="en-US" dirty="0">
                <a:solidFill>
                  <a:schemeClr val="accent3"/>
                </a:solidFill>
              </a:rPr>
              <a:t> </a:t>
            </a:r>
            <a:r>
              <a:rPr lang="en-US" dirty="0" err="1">
                <a:solidFill>
                  <a:schemeClr val="accent3"/>
                </a:solidFill>
              </a:rPr>
              <a:t>bày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11" name="Google Shape;811;p38"/>
          <p:cNvSpPr txBox="1">
            <a:spLocks noGrp="1"/>
          </p:cNvSpPr>
          <p:nvPr>
            <p:ph type="title" idx="2"/>
          </p:nvPr>
        </p:nvSpPr>
        <p:spPr>
          <a:xfrm>
            <a:off x="1417925" y="1460175"/>
            <a:ext cx="1143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813" name="Google Shape;813;p38"/>
          <p:cNvSpPr txBox="1">
            <a:spLocks noGrp="1"/>
          </p:cNvSpPr>
          <p:nvPr>
            <p:ph type="title" idx="6"/>
          </p:nvPr>
        </p:nvSpPr>
        <p:spPr>
          <a:xfrm>
            <a:off x="1417913" y="3192077"/>
            <a:ext cx="1143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15" name="Google Shape;815;p38"/>
          <p:cNvSpPr txBox="1">
            <a:spLocks noGrp="1"/>
          </p:cNvSpPr>
          <p:nvPr>
            <p:ph type="title" idx="8"/>
          </p:nvPr>
        </p:nvSpPr>
        <p:spPr>
          <a:xfrm>
            <a:off x="4296728" y="3192097"/>
            <a:ext cx="1143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817" name="Google Shape;817;p38"/>
          <p:cNvSpPr txBox="1">
            <a:spLocks noGrp="1"/>
          </p:cNvSpPr>
          <p:nvPr>
            <p:ph type="title" idx="4"/>
          </p:nvPr>
        </p:nvSpPr>
        <p:spPr>
          <a:xfrm>
            <a:off x="4296728" y="1460125"/>
            <a:ext cx="1143900" cy="43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819" name="Google Shape;819;p38"/>
          <p:cNvSpPr txBox="1">
            <a:spLocks noGrp="1"/>
          </p:cNvSpPr>
          <p:nvPr>
            <p:ph type="subTitle" idx="9"/>
          </p:nvPr>
        </p:nvSpPr>
        <p:spPr>
          <a:xfrm>
            <a:off x="713127" y="2052075"/>
            <a:ext cx="25536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solidFill>
                  <a:schemeClr val="dk1"/>
                </a:solidFill>
              </a:rPr>
              <a:t>Gi</a:t>
            </a:r>
            <a:r>
              <a:rPr lang="en-US" sz="1400" dirty="0" err="1"/>
              <a:t>ới</a:t>
            </a:r>
            <a:r>
              <a:rPr lang="en-US" sz="1400" dirty="0"/>
              <a:t> </a:t>
            </a:r>
            <a:r>
              <a:rPr lang="en-US" sz="1400" dirty="0" err="1"/>
              <a:t>thiệu</a:t>
            </a:r>
            <a:r>
              <a:rPr lang="en-US" sz="1400" dirty="0"/>
              <a:t> </a:t>
            </a:r>
            <a:r>
              <a:rPr lang="en-US" sz="1400" dirty="0" err="1">
                <a:solidFill>
                  <a:schemeClr val="dk1"/>
                </a:solidFill>
              </a:rPr>
              <a:t>về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đề</a:t>
            </a:r>
            <a:r>
              <a:rPr lang="en-US" sz="1400" dirty="0">
                <a:solidFill>
                  <a:schemeClr val="dk1"/>
                </a:solidFill>
              </a:rPr>
              <a:t> </a:t>
            </a:r>
            <a:r>
              <a:rPr lang="en-US" sz="1400" dirty="0" err="1">
                <a:solidFill>
                  <a:schemeClr val="dk1"/>
                </a:solidFill>
              </a:rPr>
              <a:t>tài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820" name="Google Shape;820;p38"/>
          <p:cNvSpPr txBox="1">
            <a:spLocks noGrp="1"/>
          </p:cNvSpPr>
          <p:nvPr>
            <p:ph type="subTitle" idx="13"/>
          </p:nvPr>
        </p:nvSpPr>
        <p:spPr>
          <a:xfrm>
            <a:off x="3591842" y="2052075"/>
            <a:ext cx="25536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Tìm</a:t>
            </a:r>
            <a:r>
              <a:rPr lang="en-US" sz="1400" dirty="0"/>
              <a:t> </a:t>
            </a:r>
            <a:r>
              <a:rPr lang="en-US" sz="1400" dirty="0" err="1"/>
              <a:t>hiểu</a:t>
            </a:r>
            <a:r>
              <a:rPr lang="en-US" sz="1400" dirty="0"/>
              <a:t> </a:t>
            </a:r>
            <a:r>
              <a:rPr lang="en-US" sz="1400" dirty="0" err="1"/>
              <a:t>về</a:t>
            </a:r>
            <a:r>
              <a:rPr lang="en-US" sz="1400" dirty="0"/>
              <a:t> unity</a:t>
            </a:r>
            <a:endParaRPr sz="1400" dirty="0"/>
          </a:p>
        </p:txBody>
      </p:sp>
      <p:sp>
        <p:nvSpPr>
          <p:cNvPr id="821" name="Google Shape;821;p38"/>
          <p:cNvSpPr txBox="1">
            <a:spLocks noGrp="1"/>
          </p:cNvSpPr>
          <p:nvPr>
            <p:ph type="subTitle" idx="14"/>
          </p:nvPr>
        </p:nvSpPr>
        <p:spPr>
          <a:xfrm>
            <a:off x="546733" y="3783999"/>
            <a:ext cx="2874911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Lập</a:t>
            </a:r>
            <a:r>
              <a:rPr lang="en-US" sz="1400" dirty="0"/>
              <a:t> </a:t>
            </a:r>
            <a:r>
              <a:rPr lang="en-US" sz="1400" dirty="0" err="1"/>
              <a:t>trình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</a:t>
            </a:r>
            <a:r>
              <a:rPr lang="en-US" sz="1400" dirty="0" err="1"/>
              <a:t>kiểm</a:t>
            </a:r>
            <a:r>
              <a:rPr lang="en-US" sz="1400" dirty="0"/>
              <a:t> </a:t>
            </a:r>
            <a:r>
              <a:rPr lang="en-US" sz="1400" dirty="0" err="1"/>
              <a:t>thử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822" name="Google Shape;822;p38"/>
          <p:cNvSpPr txBox="1">
            <a:spLocks noGrp="1"/>
          </p:cNvSpPr>
          <p:nvPr>
            <p:ph type="subTitle" idx="15"/>
          </p:nvPr>
        </p:nvSpPr>
        <p:spPr>
          <a:xfrm>
            <a:off x="3591991" y="3783999"/>
            <a:ext cx="25536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Kết</a:t>
            </a:r>
            <a:r>
              <a:rPr lang="en-US" sz="1400" dirty="0"/>
              <a:t> </a:t>
            </a:r>
            <a:r>
              <a:rPr lang="en-US" sz="1400" dirty="0" err="1"/>
              <a:t>luận</a:t>
            </a:r>
            <a:endParaRPr sz="1400" dirty="0">
              <a:solidFill>
                <a:schemeClr val="dk1"/>
              </a:solidFill>
            </a:endParaRPr>
          </a:p>
        </p:txBody>
      </p:sp>
      <p:grpSp>
        <p:nvGrpSpPr>
          <p:cNvPr id="823" name="Google Shape;823;p38"/>
          <p:cNvGrpSpPr/>
          <p:nvPr/>
        </p:nvGrpSpPr>
        <p:grpSpPr>
          <a:xfrm>
            <a:off x="6915675" y="2521946"/>
            <a:ext cx="2096919" cy="2078317"/>
            <a:chOff x="8046550" y="2525083"/>
            <a:chExt cx="2096919" cy="2078317"/>
          </a:xfrm>
        </p:grpSpPr>
        <p:sp>
          <p:nvSpPr>
            <p:cNvPr id="824" name="Google Shape;824;p38"/>
            <p:cNvSpPr/>
            <p:nvPr/>
          </p:nvSpPr>
          <p:spPr>
            <a:xfrm>
              <a:off x="8413225" y="4308538"/>
              <a:ext cx="1730244" cy="294862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5" name="Google Shape;825;p38"/>
            <p:cNvGrpSpPr/>
            <p:nvPr/>
          </p:nvGrpSpPr>
          <p:grpSpPr>
            <a:xfrm>
              <a:off x="8046550" y="3761075"/>
              <a:ext cx="1005550" cy="842300"/>
              <a:chOff x="4999275" y="3416825"/>
              <a:chExt cx="1005550" cy="842300"/>
            </a:xfrm>
          </p:grpSpPr>
          <p:sp>
            <p:nvSpPr>
              <p:cNvPr id="826" name="Google Shape;826;p38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8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8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8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8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8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8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8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8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8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8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8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8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8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38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38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38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8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8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5" name="Google Shape;845;p38"/>
            <p:cNvGrpSpPr/>
            <p:nvPr/>
          </p:nvGrpSpPr>
          <p:grpSpPr>
            <a:xfrm>
              <a:off x="8046550" y="3341050"/>
              <a:ext cx="1005550" cy="842300"/>
              <a:chOff x="6364325" y="3416825"/>
              <a:chExt cx="1005550" cy="842300"/>
            </a:xfrm>
          </p:grpSpPr>
          <p:sp>
            <p:nvSpPr>
              <p:cNvPr id="846" name="Google Shape;846;p38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8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8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8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8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8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8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8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8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8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8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8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8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8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8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8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8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8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8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8"/>
            <p:cNvGrpSpPr/>
            <p:nvPr/>
          </p:nvGrpSpPr>
          <p:grpSpPr>
            <a:xfrm>
              <a:off x="8050348" y="2922858"/>
              <a:ext cx="1001525" cy="842300"/>
              <a:chOff x="2754900" y="3416825"/>
              <a:chExt cx="1001525" cy="842300"/>
            </a:xfrm>
          </p:grpSpPr>
          <p:sp>
            <p:nvSpPr>
              <p:cNvPr id="866" name="Google Shape;866;p38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8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8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8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8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8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8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8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8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8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8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8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8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8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8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38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38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38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38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5" name="Google Shape;885;p38"/>
            <p:cNvGrpSpPr/>
            <p:nvPr/>
          </p:nvGrpSpPr>
          <p:grpSpPr>
            <a:xfrm>
              <a:off x="8050877" y="2525083"/>
              <a:ext cx="1001525" cy="842300"/>
              <a:chOff x="2754900" y="3416825"/>
              <a:chExt cx="1001525" cy="842300"/>
            </a:xfrm>
          </p:grpSpPr>
          <p:sp>
            <p:nvSpPr>
              <p:cNvPr id="886" name="Google Shape;886;p38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38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38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38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8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8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8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8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8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38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38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8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8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8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8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8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8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8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38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5" name="Google Shape;905;p38"/>
          <p:cNvGrpSpPr/>
          <p:nvPr/>
        </p:nvGrpSpPr>
        <p:grpSpPr>
          <a:xfrm>
            <a:off x="6915675" y="1881050"/>
            <a:ext cx="1005550" cy="842300"/>
            <a:chOff x="6364325" y="3416825"/>
            <a:chExt cx="1005550" cy="842300"/>
          </a:xfrm>
        </p:grpSpPr>
        <p:sp>
          <p:nvSpPr>
            <p:cNvPr id="906" name="Google Shape;906;p38"/>
            <p:cNvSpPr/>
            <p:nvPr/>
          </p:nvSpPr>
          <p:spPr>
            <a:xfrm>
              <a:off x="6364325" y="3633150"/>
              <a:ext cx="341550" cy="625975"/>
            </a:xfrm>
            <a:custGeom>
              <a:avLst/>
              <a:gdLst/>
              <a:ahLst/>
              <a:cxnLst/>
              <a:rect l="l" t="t" r="r" b="b"/>
              <a:pathLst>
                <a:path w="13662" h="25039" extrusionOk="0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8"/>
            <p:cNvSpPr/>
            <p:nvPr/>
          </p:nvSpPr>
          <p:spPr>
            <a:xfrm>
              <a:off x="6705850" y="3625150"/>
              <a:ext cx="664025" cy="633975"/>
            </a:xfrm>
            <a:custGeom>
              <a:avLst/>
              <a:gdLst/>
              <a:ahLst/>
              <a:cxnLst/>
              <a:rect l="l" t="t" r="r" b="b"/>
              <a:pathLst>
                <a:path w="26561" h="25359" extrusionOk="0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6364325" y="3420825"/>
              <a:ext cx="1005550" cy="412650"/>
            </a:xfrm>
            <a:custGeom>
              <a:avLst/>
              <a:gdLst/>
              <a:ahLst/>
              <a:cxnLst/>
              <a:rect l="l" t="t" r="r" b="b"/>
              <a:pathLst>
                <a:path w="40222" h="16506" extrusionOk="0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8"/>
            <p:cNvSpPr/>
            <p:nvPr/>
          </p:nvSpPr>
          <p:spPr>
            <a:xfrm>
              <a:off x="6856075" y="3461900"/>
              <a:ext cx="188300" cy="84150"/>
            </a:xfrm>
            <a:custGeom>
              <a:avLst/>
              <a:gdLst/>
              <a:ahLst/>
              <a:cxnLst/>
              <a:rect l="l" t="t" r="r" b="b"/>
              <a:pathLst>
                <a:path w="7532" h="3366" extrusionOk="0">
                  <a:moveTo>
                    <a:pt x="4207" y="0"/>
                  </a:moveTo>
                  <a:lnTo>
                    <a:pt x="0" y="1362"/>
                  </a:lnTo>
                  <a:lnTo>
                    <a:pt x="3365" y="3365"/>
                  </a:lnTo>
                  <a:lnTo>
                    <a:pt x="7532" y="200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8"/>
            <p:cNvSpPr/>
            <p:nvPr/>
          </p:nvSpPr>
          <p:spPr>
            <a:xfrm>
              <a:off x="6856075" y="3416825"/>
              <a:ext cx="188300" cy="83150"/>
            </a:xfrm>
            <a:custGeom>
              <a:avLst/>
              <a:gdLst/>
              <a:ahLst/>
              <a:cxnLst/>
              <a:rect l="l" t="t" r="r" b="b"/>
              <a:pathLst>
                <a:path w="7532" h="3326" extrusionOk="0">
                  <a:moveTo>
                    <a:pt x="4207" y="1"/>
                  </a:moveTo>
                  <a:lnTo>
                    <a:pt x="0" y="1323"/>
                  </a:lnTo>
                  <a:lnTo>
                    <a:pt x="3365" y="3326"/>
                  </a:lnTo>
                  <a:lnTo>
                    <a:pt x="7532" y="200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8"/>
            <p:cNvSpPr/>
            <p:nvPr/>
          </p:nvSpPr>
          <p:spPr>
            <a:xfrm>
              <a:off x="6940200" y="3466900"/>
              <a:ext cx="104175" cy="79150"/>
            </a:xfrm>
            <a:custGeom>
              <a:avLst/>
              <a:gdLst/>
              <a:ahLst/>
              <a:cxnLst/>
              <a:rect l="l" t="t" r="r" b="b"/>
              <a:pathLst>
                <a:path w="4167" h="3166" extrusionOk="0">
                  <a:moveTo>
                    <a:pt x="4167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167" y="180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8"/>
            <p:cNvSpPr/>
            <p:nvPr/>
          </p:nvSpPr>
          <p:spPr>
            <a:xfrm>
              <a:off x="6856075" y="3449875"/>
              <a:ext cx="84150" cy="96175"/>
            </a:xfrm>
            <a:custGeom>
              <a:avLst/>
              <a:gdLst/>
              <a:ahLst/>
              <a:cxnLst/>
              <a:rect l="l" t="t" r="r" b="b"/>
              <a:pathLst>
                <a:path w="3366" h="3847" extrusionOk="0">
                  <a:moveTo>
                    <a:pt x="0" y="1"/>
                  </a:moveTo>
                  <a:lnTo>
                    <a:pt x="0" y="1843"/>
                  </a:lnTo>
                  <a:lnTo>
                    <a:pt x="3365" y="384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8"/>
            <p:cNvSpPr/>
            <p:nvPr/>
          </p:nvSpPr>
          <p:spPr>
            <a:xfrm>
              <a:off x="7040350" y="3587075"/>
              <a:ext cx="187300" cy="80150"/>
            </a:xfrm>
            <a:custGeom>
              <a:avLst/>
              <a:gdLst/>
              <a:ahLst/>
              <a:cxnLst/>
              <a:rect l="l" t="t" r="r" b="b"/>
              <a:pathLst>
                <a:path w="7492" h="3206" extrusionOk="0">
                  <a:moveTo>
                    <a:pt x="4327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2" y="1844"/>
                  </a:lnTo>
                  <a:lnTo>
                    <a:pt x="432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8"/>
            <p:cNvSpPr/>
            <p:nvPr/>
          </p:nvSpPr>
          <p:spPr>
            <a:xfrm>
              <a:off x="7040350" y="3542025"/>
              <a:ext cx="187300" cy="79125"/>
            </a:xfrm>
            <a:custGeom>
              <a:avLst/>
              <a:gdLst/>
              <a:ahLst/>
              <a:cxnLst/>
              <a:rect l="l" t="t" r="r" b="b"/>
              <a:pathLst>
                <a:path w="7492" h="3165" extrusionOk="0">
                  <a:moveTo>
                    <a:pt x="4327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2" y="1803"/>
                  </a:lnTo>
                  <a:lnTo>
                    <a:pt x="4327" y="0"/>
                  </a:lnTo>
                  <a:close/>
                </a:path>
              </a:pathLst>
            </a:custGeom>
            <a:solidFill>
              <a:srgbClr val="FFD4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8"/>
            <p:cNvSpPr/>
            <p:nvPr/>
          </p:nvSpPr>
          <p:spPr>
            <a:xfrm>
              <a:off x="7123475" y="3587075"/>
              <a:ext cx="104175" cy="80150"/>
            </a:xfrm>
            <a:custGeom>
              <a:avLst/>
              <a:gdLst/>
              <a:ahLst/>
              <a:cxnLst/>
              <a:rect l="l" t="t" r="r" b="b"/>
              <a:pathLst>
                <a:path w="4167" h="3206" extrusionOk="0">
                  <a:moveTo>
                    <a:pt x="4167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8"/>
            <p:cNvSpPr/>
            <p:nvPr/>
          </p:nvSpPr>
          <p:spPr>
            <a:xfrm>
              <a:off x="7040350" y="3575075"/>
              <a:ext cx="83150" cy="92150"/>
            </a:xfrm>
            <a:custGeom>
              <a:avLst/>
              <a:gdLst/>
              <a:ahLst/>
              <a:cxnLst/>
              <a:rect l="l" t="t" r="r" b="b"/>
              <a:pathLst>
                <a:path w="3326" h="3686" extrusionOk="0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6501550" y="3579075"/>
              <a:ext cx="188300" cy="83150"/>
            </a:xfrm>
            <a:custGeom>
              <a:avLst/>
              <a:gdLst/>
              <a:ahLst/>
              <a:cxnLst/>
              <a:rect l="l" t="t" r="r" b="b"/>
              <a:pathLst>
                <a:path w="7532" h="3326" extrusionOk="0">
                  <a:moveTo>
                    <a:pt x="4166" y="0"/>
                  </a:moveTo>
                  <a:lnTo>
                    <a:pt x="0" y="1322"/>
                  </a:lnTo>
                  <a:lnTo>
                    <a:pt x="3365" y="332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8"/>
            <p:cNvSpPr/>
            <p:nvPr/>
          </p:nvSpPr>
          <p:spPr>
            <a:xfrm>
              <a:off x="6501550" y="3533000"/>
              <a:ext cx="188300" cy="84150"/>
            </a:xfrm>
            <a:custGeom>
              <a:avLst/>
              <a:gdLst/>
              <a:ahLst/>
              <a:cxnLst/>
              <a:rect l="l" t="t" r="r" b="b"/>
              <a:pathLst>
                <a:path w="7532" h="3366" extrusionOk="0">
                  <a:moveTo>
                    <a:pt x="4166" y="1"/>
                  </a:moveTo>
                  <a:lnTo>
                    <a:pt x="0" y="1363"/>
                  </a:lnTo>
                  <a:lnTo>
                    <a:pt x="3365" y="336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8"/>
            <p:cNvSpPr/>
            <p:nvPr/>
          </p:nvSpPr>
          <p:spPr>
            <a:xfrm>
              <a:off x="6585675" y="3583075"/>
              <a:ext cx="104175" cy="79150"/>
            </a:xfrm>
            <a:custGeom>
              <a:avLst/>
              <a:gdLst/>
              <a:ahLst/>
              <a:cxnLst/>
              <a:rect l="l" t="t" r="r" b="b"/>
              <a:pathLst>
                <a:path w="4167" h="3166" extrusionOk="0">
                  <a:moveTo>
                    <a:pt x="4166" y="1"/>
                  </a:moveTo>
                  <a:lnTo>
                    <a:pt x="0" y="1363"/>
                  </a:lnTo>
                  <a:lnTo>
                    <a:pt x="0" y="3165"/>
                  </a:lnTo>
                  <a:lnTo>
                    <a:pt x="4166" y="184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8"/>
            <p:cNvSpPr/>
            <p:nvPr/>
          </p:nvSpPr>
          <p:spPr>
            <a:xfrm>
              <a:off x="6501550" y="3567050"/>
              <a:ext cx="84150" cy="95175"/>
            </a:xfrm>
            <a:custGeom>
              <a:avLst/>
              <a:gdLst/>
              <a:ahLst/>
              <a:cxnLst/>
              <a:rect l="l" t="t" r="r" b="b"/>
              <a:pathLst>
                <a:path w="3366" h="3807" extrusionOk="0">
                  <a:moveTo>
                    <a:pt x="0" y="1"/>
                  </a:moveTo>
                  <a:lnTo>
                    <a:pt x="0" y="1803"/>
                  </a:lnTo>
                  <a:lnTo>
                    <a:pt x="3365" y="380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8"/>
            <p:cNvSpPr/>
            <p:nvPr/>
          </p:nvSpPr>
          <p:spPr>
            <a:xfrm>
              <a:off x="6680800" y="3704250"/>
              <a:ext cx="188325" cy="79150"/>
            </a:xfrm>
            <a:custGeom>
              <a:avLst/>
              <a:gdLst/>
              <a:ahLst/>
              <a:cxnLst/>
              <a:rect l="l" t="t" r="r" b="b"/>
              <a:pathLst>
                <a:path w="7533" h="3166" extrusionOk="0">
                  <a:moveTo>
                    <a:pt x="420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8"/>
            <p:cNvSpPr/>
            <p:nvPr/>
          </p:nvSpPr>
          <p:spPr>
            <a:xfrm>
              <a:off x="6680800" y="3658200"/>
              <a:ext cx="188325" cy="79125"/>
            </a:xfrm>
            <a:custGeom>
              <a:avLst/>
              <a:gdLst/>
              <a:ahLst/>
              <a:cxnLst/>
              <a:rect l="l" t="t" r="r" b="b"/>
              <a:pathLst>
                <a:path w="7533" h="3165" extrusionOk="0">
                  <a:moveTo>
                    <a:pt x="420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8"/>
            <p:cNvSpPr/>
            <p:nvPr/>
          </p:nvSpPr>
          <p:spPr>
            <a:xfrm>
              <a:off x="6764925" y="3704250"/>
              <a:ext cx="104200" cy="79150"/>
            </a:xfrm>
            <a:custGeom>
              <a:avLst/>
              <a:gdLst/>
              <a:ahLst/>
              <a:cxnLst/>
              <a:rect l="l" t="t" r="r" b="b"/>
              <a:pathLst>
                <a:path w="4168" h="3166" extrusionOk="0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8"/>
            <p:cNvSpPr/>
            <p:nvPr/>
          </p:nvSpPr>
          <p:spPr>
            <a:xfrm>
              <a:off x="6680800" y="3692250"/>
              <a:ext cx="84150" cy="91150"/>
            </a:xfrm>
            <a:custGeom>
              <a:avLst/>
              <a:gdLst/>
              <a:ahLst/>
              <a:cxnLst/>
              <a:rect l="l" t="t" r="r" b="b"/>
              <a:pathLst>
                <a:path w="3366" h="3646" extrusionOk="0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38"/>
          <p:cNvGrpSpPr/>
          <p:nvPr/>
        </p:nvGrpSpPr>
        <p:grpSpPr>
          <a:xfrm>
            <a:off x="6915675" y="936550"/>
            <a:ext cx="1005550" cy="842300"/>
            <a:chOff x="4999275" y="3416825"/>
            <a:chExt cx="1005550" cy="842300"/>
          </a:xfrm>
        </p:grpSpPr>
        <p:sp>
          <p:nvSpPr>
            <p:cNvPr id="926" name="Google Shape;926;p38"/>
            <p:cNvSpPr/>
            <p:nvPr/>
          </p:nvSpPr>
          <p:spPr>
            <a:xfrm>
              <a:off x="4999275" y="3633150"/>
              <a:ext cx="342550" cy="625975"/>
            </a:xfrm>
            <a:custGeom>
              <a:avLst/>
              <a:gdLst/>
              <a:ahLst/>
              <a:cxnLst/>
              <a:rect l="l" t="t" r="r" b="b"/>
              <a:pathLst>
                <a:path w="13702" h="25039" extrusionOk="0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8"/>
            <p:cNvSpPr/>
            <p:nvPr/>
          </p:nvSpPr>
          <p:spPr>
            <a:xfrm>
              <a:off x="5341800" y="3625150"/>
              <a:ext cx="663025" cy="633975"/>
            </a:xfrm>
            <a:custGeom>
              <a:avLst/>
              <a:gdLst/>
              <a:ahLst/>
              <a:cxnLst/>
              <a:rect l="l" t="t" r="r" b="b"/>
              <a:pathLst>
                <a:path w="26521" h="25359" extrusionOk="0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8"/>
            <p:cNvSpPr/>
            <p:nvPr/>
          </p:nvSpPr>
          <p:spPr>
            <a:xfrm>
              <a:off x="4999275" y="3420825"/>
              <a:ext cx="1005550" cy="412650"/>
            </a:xfrm>
            <a:custGeom>
              <a:avLst/>
              <a:gdLst/>
              <a:ahLst/>
              <a:cxnLst/>
              <a:rect l="l" t="t" r="r" b="b"/>
              <a:pathLst>
                <a:path w="40222" h="16506" extrusionOk="0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8"/>
            <p:cNvSpPr/>
            <p:nvPr/>
          </p:nvSpPr>
          <p:spPr>
            <a:xfrm>
              <a:off x="5496025" y="3461900"/>
              <a:ext cx="188300" cy="84150"/>
            </a:xfrm>
            <a:custGeom>
              <a:avLst/>
              <a:gdLst/>
              <a:ahLst/>
              <a:cxnLst/>
              <a:rect l="l" t="t" r="r" b="b"/>
              <a:pathLst>
                <a:path w="7532" h="3366" extrusionOk="0">
                  <a:moveTo>
                    <a:pt x="4167" y="0"/>
                  </a:moveTo>
                  <a:lnTo>
                    <a:pt x="0" y="1362"/>
                  </a:lnTo>
                  <a:lnTo>
                    <a:pt x="3325" y="3365"/>
                  </a:lnTo>
                  <a:lnTo>
                    <a:pt x="753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8"/>
            <p:cNvSpPr/>
            <p:nvPr/>
          </p:nvSpPr>
          <p:spPr>
            <a:xfrm>
              <a:off x="5496025" y="3416825"/>
              <a:ext cx="188300" cy="83150"/>
            </a:xfrm>
            <a:custGeom>
              <a:avLst/>
              <a:gdLst/>
              <a:ahLst/>
              <a:cxnLst/>
              <a:rect l="l" t="t" r="r" b="b"/>
              <a:pathLst>
                <a:path w="7532" h="3326" extrusionOk="0">
                  <a:moveTo>
                    <a:pt x="4167" y="1"/>
                  </a:moveTo>
                  <a:lnTo>
                    <a:pt x="0" y="1323"/>
                  </a:lnTo>
                  <a:lnTo>
                    <a:pt x="3325" y="3326"/>
                  </a:lnTo>
                  <a:lnTo>
                    <a:pt x="753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8"/>
            <p:cNvSpPr/>
            <p:nvPr/>
          </p:nvSpPr>
          <p:spPr>
            <a:xfrm>
              <a:off x="5579150" y="3466900"/>
              <a:ext cx="105175" cy="79150"/>
            </a:xfrm>
            <a:custGeom>
              <a:avLst/>
              <a:gdLst/>
              <a:ahLst/>
              <a:cxnLst/>
              <a:rect l="l" t="t" r="r" b="b"/>
              <a:pathLst>
                <a:path w="4207" h="3166" extrusionOk="0">
                  <a:moveTo>
                    <a:pt x="4207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207" y="1803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8"/>
            <p:cNvSpPr/>
            <p:nvPr/>
          </p:nvSpPr>
          <p:spPr>
            <a:xfrm>
              <a:off x="5496025" y="3449875"/>
              <a:ext cx="83150" cy="96175"/>
            </a:xfrm>
            <a:custGeom>
              <a:avLst/>
              <a:gdLst/>
              <a:ahLst/>
              <a:cxnLst/>
              <a:rect l="l" t="t" r="r" b="b"/>
              <a:pathLst>
                <a:path w="3326" h="3847" extrusionOk="0">
                  <a:moveTo>
                    <a:pt x="0" y="1"/>
                  </a:moveTo>
                  <a:lnTo>
                    <a:pt x="0" y="1843"/>
                  </a:lnTo>
                  <a:lnTo>
                    <a:pt x="3325" y="3846"/>
                  </a:lnTo>
                  <a:lnTo>
                    <a:pt x="332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8"/>
            <p:cNvSpPr/>
            <p:nvPr/>
          </p:nvSpPr>
          <p:spPr>
            <a:xfrm>
              <a:off x="5679300" y="3587075"/>
              <a:ext cx="188300" cy="80150"/>
            </a:xfrm>
            <a:custGeom>
              <a:avLst/>
              <a:gdLst/>
              <a:ahLst/>
              <a:cxnLst/>
              <a:rect l="l" t="t" r="r" b="b"/>
              <a:pathLst>
                <a:path w="7532" h="3206" extrusionOk="0">
                  <a:moveTo>
                    <a:pt x="4207" y="1"/>
                  </a:moveTo>
                  <a:lnTo>
                    <a:pt x="1" y="1363"/>
                  </a:lnTo>
                  <a:lnTo>
                    <a:pt x="3366" y="320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8"/>
            <p:cNvSpPr/>
            <p:nvPr/>
          </p:nvSpPr>
          <p:spPr>
            <a:xfrm>
              <a:off x="5679300" y="3542025"/>
              <a:ext cx="188300" cy="79125"/>
            </a:xfrm>
            <a:custGeom>
              <a:avLst/>
              <a:gdLst/>
              <a:ahLst/>
              <a:cxnLst/>
              <a:rect l="l" t="t" r="r" b="b"/>
              <a:pathLst>
                <a:path w="7532" h="3165" extrusionOk="0">
                  <a:moveTo>
                    <a:pt x="4207" y="0"/>
                  </a:moveTo>
                  <a:lnTo>
                    <a:pt x="1" y="1322"/>
                  </a:lnTo>
                  <a:lnTo>
                    <a:pt x="3366" y="3165"/>
                  </a:lnTo>
                  <a:lnTo>
                    <a:pt x="7532" y="180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8"/>
            <p:cNvSpPr/>
            <p:nvPr/>
          </p:nvSpPr>
          <p:spPr>
            <a:xfrm>
              <a:off x="5763425" y="3587075"/>
              <a:ext cx="104175" cy="80150"/>
            </a:xfrm>
            <a:custGeom>
              <a:avLst/>
              <a:gdLst/>
              <a:ahLst/>
              <a:cxnLst/>
              <a:rect l="l" t="t" r="r" b="b"/>
              <a:pathLst>
                <a:path w="4167" h="3206" extrusionOk="0">
                  <a:moveTo>
                    <a:pt x="4167" y="1"/>
                  </a:moveTo>
                  <a:lnTo>
                    <a:pt x="1" y="1363"/>
                  </a:lnTo>
                  <a:lnTo>
                    <a:pt x="1" y="320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8"/>
            <p:cNvSpPr/>
            <p:nvPr/>
          </p:nvSpPr>
          <p:spPr>
            <a:xfrm>
              <a:off x="5679300" y="3575075"/>
              <a:ext cx="84150" cy="92150"/>
            </a:xfrm>
            <a:custGeom>
              <a:avLst/>
              <a:gdLst/>
              <a:ahLst/>
              <a:cxnLst/>
              <a:rect l="l" t="t" r="r" b="b"/>
              <a:pathLst>
                <a:path w="3366" h="3686" extrusionOk="0">
                  <a:moveTo>
                    <a:pt x="1" y="0"/>
                  </a:moveTo>
                  <a:lnTo>
                    <a:pt x="1" y="1843"/>
                  </a:lnTo>
                  <a:lnTo>
                    <a:pt x="3366" y="3686"/>
                  </a:lnTo>
                  <a:lnTo>
                    <a:pt x="3366" y="18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8"/>
            <p:cNvSpPr/>
            <p:nvPr/>
          </p:nvSpPr>
          <p:spPr>
            <a:xfrm>
              <a:off x="5137475" y="3579075"/>
              <a:ext cx="187325" cy="83150"/>
            </a:xfrm>
            <a:custGeom>
              <a:avLst/>
              <a:gdLst/>
              <a:ahLst/>
              <a:cxnLst/>
              <a:rect l="l" t="t" r="r" b="b"/>
              <a:pathLst>
                <a:path w="7493" h="3326" extrusionOk="0">
                  <a:moveTo>
                    <a:pt x="4167" y="0"/>
                  </a:moveTo>
                  <a:lnTo>
                    <a:pt x="1" y="1322"/>
                  </a:lnTo>
                  <a:lnTo>
                    <a:pt x="3326" y="3325"/>
                  </a:lnTo>
                  <a:lnTo>
                    <a:pt x="749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5137475" y="3533000"/>
              <a:ext cx="187325" cy="84150"/>
            </a:xfrm>
            <a:custGeom>
              <a:avLst/>
              <a:gdLst/>
              <a:ahLst/>
              <a:cxnLst/>
              <a:rect l="l" t="t" r="r" b="b"/>
              <a:pathLst>
                <a:path w="7493" h="3366" extrusionOk="0">
                  <a:moveTo>
                    <a:pt x="4167" y="1"/>
                  </a:moveTo>
                  <a:lnTo>
                    <a:pt x="1" y="1363"/>
                  </a:lnTo>
                  <a:lnTo>
                    <a:pt x="3326" y="3366"/>
                  </a:lnTo>
                  <a:lnTo>
                    <a:pt x="749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5220600" y="3583075"/>
              <a:ext cx="104200" cy="79150"/>
            </a:xfrm>
            <a:custGeom>
              <a:avLst/>
              <a:gdLst/>
              <a:ahLst/>
              <a:cxnLst/>
              <a:rect l="l" t="t" r="r" b="b"/>
              <a:pathLst>
                <a:path w="4168" h="3166" extrusionOk="0">
                  <a:moveTo>
                    <a:pt x="4167" y="1"/>
                  </a:moveTo>
                  <a:lnTo>
                    <a:pt x="1" y="1363"/>
                  </a:lnTo>
                  <a:lnTo>
                    <a:pt x="1" y="3165"/>
                  </a:lnTo>
                  <a:lnTo>
                    <a:pt x="4167" y="184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8"/>
            <p:cNvSpPr/>
            <p:nvPr/>
          </p:nvSpPr>
          <p:spPr>
            <a:xfrm>
              <a:off x="5137475" y="3567050"/>
              <a:ext cx="83150" cy="95175"/>
            </a:xfrm>
            <a:custGeom>
              <a:avLst/>
              <a:gdLst/>
              <a:ahLst/>
              <a:cxnLst/>
              <a:rect l="l" t="t" r="r" b="b"/>
              <a:pathLst>
                <a:path w="3326" h="3807" extrusionOk="0">
                  <a:moveTo>
                    <a:pt x="1" y="1"/>
                  </a:moveTo>
                  <a:lnTo>
                    <a:pt x="1" y="1803"/>
                  </a:lnTo>
                  <a:lnTo>
                    <a:pt x="3326" y="3806"/>
                  </a:lnTo>
                  <a:lnTo>
                    <a:pt x="3326" y="2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8"/>
            <p:cNvSpPr/>
            <p:nvPr/>
          </p:nvSpPr>
          <p:spPr>
            <a:xfrm>
              <a:off x="5320750" y="3704250"/>
              <a:ext cx="188325" cy="79150"/>
            </a:xfrm>
            <a:custGeom>
              <a:avLst/>
              <a:gdLst/>
              <a:ahLst/>
              <a:cxnLst/>
              <a:rect l="l" t="t" r="r" b="b"/>
              <a:pathLst>
                <a:path w="7533" h="3166" extrusionOk="0">
                  <a:moveTo>
                    <a:pt x="4167" y="1"/>
                  </a:moveTo>
                  <a:lnTo>
                    <a:pt x="1" y="1323"/>
                  </a:lnTo>
                  <a:lnTo>
                    <a:pt x="3326" y="3166"/>
                  </a:lnTo>
                  <a:lnTo>
                    <a:pt x="7532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8"/>
            <p:cNvSpPr/>
            <p:nvPr/>
          </p:nvSpPr>
          <p:spPr>
            <a:xfrm>
              <a:off x="5320750" y="3658200"/>
              <a:ext cx="188325" cy="79125"/>
            </a:xfrm>
            <a:custGeom>
              <a:avLst/>
              <a:gdLst/>
              <a:ahLst/>
              <a:cxnLst/>
              <a:rect l="l" t="t" r="r" b="b"/>
              <a:pathLst>
                <a:path w="7533" h="3165" extrusionOk="0">
                  <a:moveTo>
                    <a:pt x="4167" y="0"/>
                  </a:moveTo>
                  <a:lnTo>
                    <a:pt x="1" y="1362"/>
                  </a:lnTo>
                  <a:lnTo>
                    <a:pt x="3326" y="3165"/>
                  </a:lnTo>
                  <a:lnTo>
                    <a:pt x="7532" y="184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5403875" y="3704250"/>
              <a:ext cx="105200" cy="79150"/>
            </a:xfrm>
            <a:custGeom>
              <a:avLst/>
              <a:gdLst/>
              <a:ahLst/>
              <a:cxnLst/>
              <a:rect l="l" t="t" r="r" b="b"/>
              <a:pathLst>
                <a:path w="4208" h="3166" extrusionOk="0">
                  <a:moveTo>
                    <a:pt x="420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207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5320750" y="3692250"/>
              <a:ext cx="83150" cy="91150"/>
            </a:xfrm>
            <a:custGeom>
              <a:avLst/>
              <a:gdLst/>
              <a:ahLst/>
              <a:cxnLst/>
              <a:rect l="l" t="t" r="r" b="b"/>
              <a:pathLst>
                <a:path w="3326" h="3646" extrusionOk="0">
                  <a:moveTo>
                    <a:pt x="1" y="0"/>
                  </a:moveTo>
                  <a:lnTo>
                    <a:pt x="1" y="1803"/>
                  </a:lnTo>
                  <a:lnTo>
                    <a:pt x="3326" y="3646"/>
                  </a:lnTo>
                  <a:lnTo>
                    <a:pt x="332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0" name="Google Shape;2870;p52"/>
          <p:cNvGrpSpPr/>
          <p:nvPr/>
        </p:nvGrpSpPr>
        <p:grpSpPr>
          <a:xfrm>
            <a:off x="713100" y="2324408"/>
            <a:ext cx="1698137" cy="2078304"/>
            <a:chOff x="8046550" y="2525083"/>
            <a:chExt cx="1698137" cy="2078304"/>
          </a:xfrm>
        </p:grpSpPr>
        <p:sp>
          <p:nvSpPr>
            <p:cNvPr id="2871" name="Google Shape;2871;p52"/>
            <p:cNvSpPr/>
            <p:nvPr/>
          </p:nvSpPr>
          <p:spPr>
            <a:xfrm>
              <a:off x="8413225" y="4308525"/>
              <a:ext cx="1331462" cy="294862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72" name="Google Shape;2872;p52"/>
            <p:cNvGrpSpPr/>
            <p:nvPr/>
          </p:nvGrpSpPr>
          <p:grpSpPr>
            <a:xfrm>
              <a:off x="8046550" y="3761075"/>
              <a:ext cx="1005550" cy="842300"/>
              <a:chOff x="4999275" y="3416825"/>
              <a:chExt cx="1005550" cy="842300"/>
            </a:xfrm>
          </p:grpSpPr>
          <p:sp>
            <p:nvSpPr>
              <p:cNvPr id="2873" name="Google Shape;2873;p52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52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52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52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52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52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52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52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52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52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52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52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52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52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52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52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52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52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52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2" name="Google Shape;2892;p52"/>
            <p:cNvGrpSpPr/>
            <p:nvPr/>
          </p:nvGrpSpPr>
          <p:grpSpPr>
            <a:xfrm>
              <a:off x="8046550" y="3341050"/>
              <a:ext cx="1005550" cy="842300"/>
              <a:chOff x="6364325" y="3416825"/>
              <a:chExt cx="1005550" cy="842300"/>
            </a:xfrm>
          </p:grpSpPr>
          <p:sp>
            <p:nvSpPr>
              <p:cNvPr id="2893" name="Google Shape;2893;p5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5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5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5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5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5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5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5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5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5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5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5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5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5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5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5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5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5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5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2" name="Google Shape;2912;p52"/>
            <p:cNvGrpSpPr/>
            <p:nvPr/>
          </p:nvGrpSpPr>
          <p:grpSpPr>
            <a:xfrm>
              <a:off x="8050348" y="2922858"/>
              <a:ext cx="1001525" cy="842300"/>
              <a:chOff x="2754900" y="3416825"/>
              <a:chExt cx="1001525" cy="842300"/>
            </a:xfrm>
          </p:grpSpPr>
          <p:sp>
            <p:nvSpPr>
              <p:cNvPr id="2913" name="Google Shape;2913;p52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52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52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52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52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52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52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52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52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52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52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52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52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52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52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52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52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52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52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2" name="Google Shape;2932;p52"/>
            <p:cNvGrpSpPr/>
            <p:nvPr/>
          </p:nvGrpSpPr>
          <p:grpSpPr>
            <a:xfrm>
              <a:off x="8050877" y="2525083"/>
              <a:ext cx="1001525" cy="842300"/>
              <a:chOff x="2754900" y="3416825"/>
              <a:chExt cx="1001525" cy="842300"/>
            </a:xfrm>
          </p:grpSpPr>
          <p:sp>
            <p:nvSpPr>
              <p:cNvPr id="2933" name="Google Shape;2933;p52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52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52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52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52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52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52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52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52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52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52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52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52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52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52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52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52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52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52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2" name="Google Shape;2952;p52"/>
          <p:cNvGrpSpPr/>
          <p:nvPr/>
        </p:nvGrpSpPr>
        <p:grpSpPr>
          <a:xfrm>
            <a:off x="5694500" y="3454500"/>
            <a:ext cx="1424900" cy="842300"/>
            <a:chOff x="4999275" y="3416825"/>
            <a:chExt cx="1424900" cy="842300"/>
          </a:xfrm>
        </p:grpSpPr>
        <p:sp>
          <p:nvSpPr>
            <p:cNvPr id="2953" name="Google Shape;2953;p52"/>
            <p:cNvSpPr/>
            <p:nvPr/>
          </p:nvSpPr>
          <p:spPr>
            <a:xfrm>
              <a:off x="5347550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4" name="Google Shape;2954;p52"/>
            <p:cNvGrpSpPr/>
            <p:nvPr/>
          </p:nvGrpSpPr>
          <p:grpSpPr>
            <a:xfrm>
              <a:off x="4999275" y="3416825"/>
              <a:ext cx="1005550" cy="842300"/>
              <a:chOff x="4999275" y="3416825"/>
              <a:chExt cx="1005550" cy="842300"/>
            </a:xfrm>
          </p:grpSpPr>
          <p:sp>
            <p:nvSpPr>
              <p:cNvPr id="2955" name="Google Shape;2955;p52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52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52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52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52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52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52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52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52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52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52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52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52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52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52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52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52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52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52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74" name="Google Shape;2974;p52"/>
          <p:cNvGrpSpPr/>
          <p:nvPr/>
        </p:nvGrpSpPr>
        <p:grpSpPr>
          <a:xfrm>
            <a:off x="7331350" y="3184350"/>
            <a:ext cx="1424900" cy="842300"/>
            <a:chOff x="6634300" y="2996800"/>
            <a:chExt cx="1424900" cy="842300"/>
          </a:xfrm>
        </p:grpSpPr>
        <p:sp>
          <p:nvSpPr>
            <p:cNvPr id="2975" name="Google Shape;2975;p52"/>
            <p:cNvSpPr/>
            <p:nvPr/>
          </p:nvSpPr>
          <p:spPr>
            <a:xfrm>
              <a:off x="6982575" y="35216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76" name="Google Shape;2976;p52"/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2977" name="Google Shape;2977;p5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5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5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5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5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5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5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5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5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5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5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5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5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5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5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5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5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5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5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96" name="Google Shape;2996;p52"/>
          <p:cNvSpPr txBox="1">
            <a:spLocks noGrp="1"/>
          </p:cNvSpPr>
          <p:nvPr>
            <p:ph type="title"/>
          </p:nvPr>
        </p:nvSpPr>
        <p:spPr>
          <a:xfrm>
            <a:off x="1850938" y="1904257"/>
            <a:ext cx="5442123" cy="85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Kết</a:t>
            </a:r>
            <a:r>
              <a:rPr lang="en-US" sz="3200" dirty="0"/>
              <a:t> </a:t>
            </a:r>
            <a:r>
              <a:rPr lang="en-US" sz="3200" dirty="0" err="1"/>
              <a:t>luận</a:t>
            </a:r>
            <a:endParaRPr sz="3200" dirty="0">
              <a:solidFill>
                <a:schemeClr val="accent3"/>
              </a:solidFill>
            </a:endParaRPr>
          </a:p>
        </p:txBody>
      </p:sp>
      <p:sp>
        <p:nvSpPr>
          <p:cNvPr id="2997" name="Google Shape;2997;p52"/>
          <p:cNvSpPr txBox="1">
            <a:spLocks noGrp="1"/>
          </p:cNvSpPr>
          <p:nvPr>
            <p:ph type="title" idx="2"/>
          </p:nvPr>
        </p:nvSpPr>
        <p:spPr>
          <a:xfrm>
            <a:off x="3532200" y="996550"/>
            <a:ext cx="20796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2999" name="Google Shape;2999;p52"/>
          <p:cNvGrpSpPr/>
          <p:nvPr/>
        </p:nvGrpSpPr>
        <p:grpSpPr>
          <a:xfrm flipH="1">
            <a:off x="6942250" y="3761075"/>
            <a:ext cx="1740650" cy="842300"/>
            <a:chOff x="2015775" y="3416825"/>
            <a:chExt cx="1740650" cy="842300"/>
          </a:xfrm>
        </p:grpSpPr>
        <p:sp>
          <p:nvSpPr>
            <p:cNvPr id="3000" name="Google Shape;3000;p52"/>
            <p:cNvSpPr/>
            <p:nvPr/>
          </p:nvSpPr>
          <p:spPr>
            <a:xfrm flipH="1">
              <a:off x="2015775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1" name="Google Shape;3001;p52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3002" name="Google Shape;3002;p52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52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52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52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52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52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52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52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52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52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52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52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52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52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52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52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52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52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52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21" name="Google Shape;3021;p52"/>
          <p:cNvGrpSpPr/>
          <p:nvPr/>
        </p:nvGrpSpPr>
        <p:grpSpPr>
          <a:xfrm>
            <a:off x="1700925" y="3364038"/>
            <a:ext cx="1745100" cy="1239325"/>
            <a:chOff x="713100" y="3520738"/>
            <a:chExt cx="1745100" cy="1239325"/>
          </a:xfrm>
        </p:grpSpPr>
        <p:sp>
          <p:nvSpPr>
            <p:cNvPr id="3022" name="Google Shape;3022;p52"/>
            <p:cNvSpPr/>
            <p:nvPr/>
          </p:nvSpPr>
          <p:spPr>
            <a:xfrm>
              <a:off x="1381575" y="4442563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3" name="Google Shape;3023;p52"/>
            <p:cNvGrpSpPr/>
            <p:nvPr/>
          </p:nvGrpSpPr>
          <p:grpSpPr>
            <a:xfrm flipH="1">
              <a:off x="713100" y="3917763"/>
              <a:ext cx="1005550" cy="842300"/>
              <a:chOff x="4999275" y="3416825"/>
              <a:chExt cx="1005550" cy="842300"/>
            </a:xfrm>
          </p:grpSpPr>
          <p:sp>
            <p:nvSpPr>
              <p:cNvPr id="3024" name="Google Shape;3024;p52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52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52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52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52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52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52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52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52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52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52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52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52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52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52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52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52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52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52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3" name="Google Shape;3043;p52"/>
            <p:cNvGrpSpPr/>
            <p:nvPr/>
          </p:nvGrpSpPr>
          <p:grpSpPr>
            <a:xfrm flipH="1">
              <a:off x="713100" y="3520738"/>
              <a:ext cx="1005550" cy="842300"/>
              <a:chOff x="6364325" y="3416825"/>
              <a:chExt cx="1005550" cy="842300"/>
            </a:xfrm>
          </p:grpSpPr>
          <p:sp>
            <p:nvSpPr>
              <p:cNvPr id="3044" name="Google Shape;3044;p5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5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5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5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5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5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5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5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5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5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5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5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5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5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5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5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5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5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5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9835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42"/>
          <p:cNvSpPr txBox="1">
            <a:spLocks noGrp="1"/>
          </p:cNvSpPr>
          <p:nvPr>
            <p:ph type="title"/>
          </p:nvPr>
        </p:nvSpPr>
        <p:spPr>
          <a:xfrm>
            <a:off x="720010" y="272088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US" sz="2000" dirty="0"/>
            </a:br>
            <a:r>
              <a:rPr lang="en-US" sz="2000" dirty="0" err="1"/>
              <a:t>nhận</a:t>
            </a:r>
            <a:r>
              <a:rPr lang="en-US" sz="2000" dirty="0"/>
              <a:t> </a:t>
            </a:r>
            <a:r>
              <a:rPr lang="en-US" sz="2000" dirty="0" err="1"/>
              <a:t>xét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>
                <a:solidFill>
                  <a:schemeClr val="accent3"/>
                </a:solidFill>
              </a:rPr>
              <a:t>kết</a:t>
            </a:r>
            <a:r>
              <a:rPr lang="en-US" sz="2000" dirty="0">
                <a:solidFill>
                  <a:schemeClr val="accent3"/>
                </a:solidFill>
              </a:rPr>
              <a:t> </a:t>
            </a:r>
            <a:r>
              <a:rPr lang="en-US" sz="2000" dirty="0" err="1">
                <a:solidFill>
                  <a:schemeClr val="accent3"/>
                </a:solidFill>
              </a:rPr>
              <a:t>luận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1661" name="Google Shape;1661;p42"/>
          <p:cNvSpPr txBox="1">
            <a:spLocks noGrp="1"/>
          </p:cNvSpPr>
          <p:nvPr>
            <p:ph type="subTitle" idx="1"/>
          </p:nvPr>
        </p:nvSpPr>
        <p:spPr>
          <a:xfrm>
            <a:off x="558043" y="2342551"/>
            <a:ext cx="3641423" cy="21820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thiện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b</a:t>
            </a:r>
            <a:r>
              <a:rPr lang="vi-VN" dirty="0"/>
              <a:t>ư</a:t>
            </a:r>
            <a:r>
              <a:rPr lang="en-US" dirty="0" err="1"/>
              <a:t>ớc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nh</a:t>
            </a:r>
            <a:r>
              <a:rPr lang="vi-VN" dirty="0"/>
              <a:t>ư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ơ</a:t>
            </a:r>
            <a:r>
              <a:rPr lang="en-US" dirty="0" err="1"/>
              <a:t>i</a:t>
            </a:r>
            <a:endParaRPr lang="en-US" dirty="0"/>
          </a:p>
          <a:p>
            <a:pPr marL="139700" indent="0" algn="just">
              <a:buNone/>
            </a:pPr>
            <a:endParaRPr dirty="0">
              <a:solidFill>
                <a:schemeClr val="dk1"/>
              </a:solidFill>
            </a:endParaRPr>
          </a:p>
          <a:p>
            <a:pPr algn="just"/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ơ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đều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endParaRPr lang="en-US" dirty="0"/>
          </a:p>
          <a:p>
            <a:pPr marL="139700" indent="0" algn="just">
              <a:buNone/>
            </a:pPr>
            <a:endParaRPr lang="en-US" dirty="0"/>
          </a:p>
          <a:p>
            <a:pPr algn="just"/>
            <a:r>
              <a:rPr lang="en-US" dirty="0" err="1">
                <a:solidFill>
                  <a:schemeClr val="dk1"/>
                </a:solidFill>
              </a:rPr>
              <a:t>Các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thao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tác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bằng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chuôt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và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bàn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phím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ổn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định</a:t>
            </a:r>
            <a:r>
              <a:rPr lang="en-US" dirty="0">
                <a:solidFill>
                  <a:schemeClr val="dk1"/>
                </a:solidFill>
              </a:rPr>
              <a:t>, </a:t>
            </a:r>
            <a:r>
              <a:rPr lang="en-US" dirty="0" err="1">
                <a:solidFill>
                  <a:schemeClr val="dk1"/>
                </a:solidFill>
              </a:rPr>
              <a:t>hoạt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ảnh</a:t>
            </a:r>
            <a:r>
              <a:rPr lang="en-US" dirty="0">
                <a:solidFill>
                  <a:schemeClr val="dk1"/>
                </a:solidFill>
              </a:rPr>
              <a:t>, </a:t>
            </a:r>
            <a:r>
              <a:rPr lang="en-US" dirty="0" err="1">
                <a:solidFill>
                  <a:schemeClr val="dk1"/>
                </a:solidFill>
              </a:rPr>
              <a:t>âm</a:t>
            </a:r>
            <a:r>
              <a:rPr lang="en-US" dirty="0">
                <a:solidFill>
                  <a:schemeClr val="dk1"/>
                </a:solidFill>
              </a:rPr>
              <a:t> </a:t>
            </a:r>
            <a:r>
              <a:rPr lang="en-US" dirty="0" err="1">
                <a:solidFill>
                  <a:schemeClr val="dk1"/>
                </a:solidFill>
              </a:rPr>
              <a:t>thanh</a:t>
            </a:r>
            <a:r>
              <a:rPr lang="en-US" dirty="0"/>
              <a:t> m</a:t>
            </a:r>
            <a:r>
              <a:rPr lang="vi-VN" dirty="0"/>
              <a:t>ư</a:t>
            </a:r>
            <a:r>
              <a:rPr lang="en-US" dirty="0" err="1"/>
              <a:t>ợt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sinh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" name="Google Shape;1899;p45">
            <a:extLst>
              <a:ext uri="{FF2B5EF4-FFF2-40B4-BE49-F238E27FC236}">
                <a16:creationId xmlns:a16="http://schemas.microsoft.com/office/drawing/2014/main" id="{D84EC8CB-7780-4C44-A4B8-5B538CA9FF3A}"/>
              </a:ext>
            </a:extLst>
          </p:cNvPr>
          <p:cNvSpPr txBox="1">
            <a:spLocks/>
          </p:cNvSpPr>
          <p:nvPr/>
        </p:nvSpPr>
        <p:spPr>
          <a:xfrm>
            <a:off x="5392979" y="1864951"/>
            <a:ext cx="19878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 err="1">
                <a:latin typeface="Bungee" pitchFamily="2" charset="0"/>
              </a:rPr>
              <a:t>Thiếu</a:t>
            </a:r>
            <a:r>
              <a:rPr lang="en-US" sz="1800" dirty="0">
                <a:latin typeface="Bungee" pitchFamily="2" charset="0"/>
              </a:rPr>
              <a:t> </a:t>
            </a:r>
            <a:r>
              <a:rPr lang="en-US" sz="1800" dirty="0" err="1">
                <a:latin typeface="Bungee" pitchFamily="2" charset="0"/>
              </a:rPr>
              <a:t>sót</a:t>
            </a:r>
            <a:endParaRPr lang="vi-VN" sz="1800" dirty="0">
              <a:latin typeface="Bungee" pitchFamily="2" charset="0"/>
            </a:endParaRPr>
          </a:p>
        </p:txBody>
      </p:sp>
      <p:sp>
        <p:nvSpPr>
          <p:cNvPr id="6" name="Google Shape;1901;p45">
            <a:extLst>
              <a:ext uri="{FF2B5EF4-FFF2-40B4-BE49-F238E27FC236}">
                <a16:creationId xmlns:a16="http://schemas.microsoft.com/office/drawing/2014/main" id="{4F54C6AA-D156-4AF4-A897-B36497629B69}"/>
              </a:ext>
            </a:extLst>
          </p:cNvPr>
          <p:cNvSpPr txBox="1">
            <a:spLocks/>
          </p:cNvSpPr>
          <p:nvPr/>
        </p:nvSpPr>
        <p:spPr>
          <a:xfrm>
            <a:off x="1360523" y="1865462"/>
            <a:ext cx="1987800" cy="4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 err="1">
                <a:latin typeface="Bungee" pitchFamily="2" charset="0"/>
              </a:rPr>
              <a:t>Đạt</a:t>
            </a:r>
            <a:r>
              <a:rPr lang="en-US" sz="1800" dirty="0">
                <a:latin typeface="Bungee" pitchFamily="2" charset="0"/>
              </a:rPr>
              <a:t> đ</a:t>
            </a:r>
            <a:r>
              <a:rPr lang="vi-VN" sz="1800" dirty="0">
                <a:latin typeface="Bungee" pitchFamily="2" charset="0"/>
              </a:rPr>
              <a:t>ư</a:t>
            </a:r>
            <a:r>
              <a:rPr lang="en-US" sz="1800" dirty="0" err="1">
                <a:latin typeface="Bungee" pitchFamily="2" charset="0"/>
              </a:rPr>
              <a:t>ợc</a:t>
            </a:r>
            <a:endParaRPr lang="vi-VN" sz="1800" dirty="0">
              <a:latin typeface="Bungee" pitchFamily="2" charset="0"/>
            </a:endParaRPr>
          </a:p>
        </p:txBody>
      </p:sp>
      <p:grpSp>
        <p:nvGrpSpPr>
          <p:cNvPr id="7" name="Google Shape;1971;p45">
            <a:extLst>
              <a:ext uri="{FF2B5EF4-FFF2-40B4-BE49-F238E27FC236}">
                <a16:creationId xmlns:a16="http://schemas.microsoft.com/office/drawing/2014/main" id="{E4B4988D-8449-4662-8B51-194F64E1E905}"/>
              </a:ext>
            </a:extLst>
          </p:cNvPr>
          <p:cNvGrpSpPr/>
          <p:nvPr/>
        </p:nvGrpSpPr>
        <p:grpSpPr>
          <a:xfrm>
            <a:off x="6025979" y="1389013"/>
            <a:ext cx="721800" cy="360950"/>
            <a:chOff x="1614225" y="1606900"/>
            <a:chExt cx="721800" cy="360950"/>
          </a:xfrm>
        </p:grpSpPr>
        <p:sp>
          <p:nvSpPr>
            <p:cNvPr id="8" name="Google Shape;1972;p45">
              <a:extLst>
                <a:ext uri="{FF2B5EF4-FFF2-40B4-BE49-F238E27FC236}">
                  <a16:creationId xmlns:a16="http://schemas.microsoft.com/office/drawing/2014/main" id="{34374DB4-B37D-4553-9D56-B0DCAA2FF4B9}"/>
                </a:ext>
              </a:extLst>
            </p:cNvPr>
            <p:cNvSpPr/>
            <p:nvPr/>
          </p:nvSpPr>
          <p:spPr>
            <a:xfrm>
              <a:off x="1614225" y="1690050"/>
              <a:ext cx="721800" cy="2778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1973;p45">
              <a:extLst>
                <a:ext uri="{FF2B5EF4-FFF2-40B4-BE49-F238E27FC236}">
                  <a16:creationId xmlns:a16="http://schemas.microsoft.com/office/drawing/2014/main" id="{9616D2E1-B619-4624-B562-BCD275497DEC}"/>
                </a:ext>
              </a:extLst>
            </p:cNvPr>
            <p:cNvGrpSpPr/>
            <p:nvPr/>
          </p:nvGrpSpPr>
          <p:grpSpPr>
            <a:xfrm>
              <a:off x="1748713" y="1606900"/>
              <a:ext cx="452825" cy="152400"/>
              <a:chOff x="1766650" y="1606900"/>
              <a:chExt cx="452825" cy="152400"/>
            </a:xfrm>
          </p:grpSpPr>
          <p:sp>
            <p:nvSpPr>
              <p:cNvPr id="10" name="Google Shape;1974;p45">
                <a:extLst>
                  <a:ext uri="{FF2B5EF4-FFF2-40B4-BE49-F238E27FC236}">
                    <a16:creationId xmlns:a16="http://schemas.microsoft.com/office/drawing/2014/main" id="{EC7FA7C1-30D6-4615-BD5F-3E3AB0E496F1}"/>
                  </a:ext>
                </a:extLst>
              </p:cNvPr>
              <p:cNvSpPr/>
              <p:nvPr/>
            </p:nvSpPr>
            <p:spPr>
              <a:xfrm>
                <a:off x="1766650" y="1606900"/>
                <a:ext cx="170100" cy="152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975;p45">
                <a:extLst>
                  <a:ext uri="{FF2B5EF4-FFF2-40B4-BE49-F238E27FC236}">
                    <a16:creationId xmlns:a16="http://schemas.microsoft.com/office/drawing/2014/main" id="{90D70D41-9DC9-4C4F-8863-3EB61D39D4DF}"/>
                  </a:ext>
                </a:extLst>
              </p:cNvPr>
              <p:cNvSpPr/>
              <p:nvPr/>
            </p:nvSpPr>
            <p:spPr>
              <a:xfrm>
                <a:off x="2049375" y="1606900"/>
                <a:ext cx="170100" cy="152400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" name="Google Shape;1976;p45">
            <a:extLst>
              <a:ext uri="{FF2B5EF4-FFF2-40B4-BE49-F238E27FC236}">
                <a16:creationId xmlns:a16="http://schemas.microsoft.com/office/drawing/2014/main" id="{24921410-3425-4CC6-900D-397CF639A1EB}"/>
              </a:ext>
            </a:extLst>
          </p:cNvPr>
          <p:cNvGrpSpPr/>
          <p:nvPr/>
        </p:nvGrpSpPr>
        <p:grpSpPr>
          <a:xfrm>
            <a:off x="1964195" y="1389013"/>
            <a:ext cx="721800" cy="360950"/>
            <a:chOff x="1614225" y="1606900"/>
            <a:chExt cx="721800" cy="360950"/>
          </a:xfrm>
        </p:grpSpPr>
        <p:sp>
          <p:nvSpPr>
            <p:cNvPr id="13" name="Google Shape;1977;p45">
              <a:extLst>
                <a:ext uri="{FF2B5EF4-FFF2-40B4-BE49-F238E27FC236}">
                  <a16:creationId xmlns:a16="http://schemas.microsoft.com/office/drawing/2014/main" id="{CF605C55-13E1-4B12-946C-6403AD769C1E}"/>
                </a:ext>
              </a:extLst>
            </p:cNvPr>
            <p:cNvSpPr/>
            <p:nvPr/>
          </p:nvSpPr>
          <p:spPr>
            <a:xfrm>
              <a:off x="1614225" y="1690050"/>
              <a:ext cx="721800" cy="2778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978;p45">
              <a:extLst>
                <a:ext uri="{FF2B5EF4-FFF2-40B4-BE49-F238E27FC236}">
                  <a16:creationId xmlns:a16="http://schemas.microsoft.com/office/drawing/2014/main" id="{7B90DE8C-D89E-4776-8D09-920B0E312FCF}"/>
                </a:ext>
              </a:extLst>
            </p:cNvPr>
            <p:cNvGrpSpPr/>
            <p:nvPr/>
          </p:nvGrpSpPr>
          <p:grpSpPr>
            <a:xfrm>
              <a:off x="1748713" y="1606900"/>
              <a:ext cx="452825" cy="152400"/>
              <a:chOff x="1766650" y="1606900"/>
              <a:chExt cx="452825" cy="152400"/>
            </a:xfrm>
          </p:grpSpPr>
          <p:sp>
            <p:nvSpPr>
              <p:cNvPr id="15" name="Google Shape;1979;p45">
                <a:extLst>
                  <a:ext uri="{FF2B5EF4-FFF2-40B4-BE49-F238E27FC236}">
                    <a16:creationId xmlns:a16="http://schemas.microsoft.com/office/drawing/2014/main" id="{C1ABEF77-40B2-47F8-9722-D46E54A7113F}"/>
                  </a:ext>
                </a:extLst>
              </p:cNvPr>
              <p:cNvSpPr/>
              <p:nvPr/>
            </p:nvSpPr>
            <p:spPr>
              <a:xfrm>
                <a:off x="1766650" y="1606900"/>
                <a:ext cx="170100" cy="152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980;p45">
                <a:extLst>
                  <a:ext uri="{FF2B5EF4-FFF2-40B4-BE49-F238E27FC236}">
                    <a16:creationId xmlns:a16="http://schemas.microsoft.com/office/drawing/2014/main" id="{21ADCF50-82EE-431C-9EE7-1C39831BBBBD}"/>
                  </a:ext>
                </a:extLst>
              </p:cNvPr>
              <p:cNvSpPr/>
              <p:nvPr/>
            </p:nvSpPr>
            <p:spPr>
              <a:xfrm>
                <a:off x="2049375" y="1606900"/>
                <a:ext cx="170100" cy="152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0" name="Google Shape;1661;p42">
            <a:extLst>
              <a:ext uri="{FF2B5EF4-FFF2-40B4-BE49-F238E27FC236}">
                <a16:creationId xmlns:a16="http://schemas.microsoft.com/office/drawing/2014/main" id="{2F5EBA77-684E-415D-BDFE-8D76314F4970}"/>
              </a:ext>
            </a:extLst>
          </p:cNvPr>
          <p:cNvSpPr txBox="1">
            <a:spLocks/>
          </p:cNvSpPr>
          <p:nvPr/>
        </p:nvSpPr>
        <p:spPr>
          <a:xfrm>
            <a:off x="4619828" y="2342551"/>
            <a:ext cx="3534102" cy="1389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245595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Exo 2"/>
              <a:buChar char="●"/>
              <a:defRPr sz="14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●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○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Exo 2"/>
              <a:buChar char="■"/>
              <a:defRPr sz="21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just"/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/>
              <a:t>a </a:t>
            </a:r>
            <a:r>
              <a:rPr lang="en-US" dirty="0" err="1"/>
              <a:t>trực</a:t>
            </a:r>
            <a:r>
              <a:rPr lang="en-US" dirty="0"/>
              <a:t> </a:t>
            </a:r>
            <a:r>
              <a:rPr lang="en-US" dirty="0" err="1"/>
              <a:t>quan</a:t>
            </a:r>
            <a:endParaRPr lang="en-US" dirty="0"/>
          </a:p>
          <a:p>
            <a:pPr marL="139700" indent="0" algn="just">
              <a:buNone/>
            </a:pPr>
            <a:endParaRPr lang="en-US" dirty="0"/>
          </a:p>
          <a:p>
            <a:pPr algn="just"/>
            <a:r>
              <a:rPr lang="en-US" dirty="0"/>
              <a:t>Code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/>
              <a:t>a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vi-VN" dirty="0"/>
              <a:t>ư</a:t>
            </a:r>
            <a:r>
              <a:rPr lang="en-US" dirty="0"/>
              <a:t>u, </a:t>
            </a:r>
            <a:r>
              <a:rPr lang="en-US" dirty="0" err="1"/>
              <a:t>còn</a:t>
            </a:r>
            <a:r>
              <a:rPr lang="en-US" dirty="0"/>
              <a:t> r</a:t>
            </a:r>
            <a:r>
              <a:rPr lang="vi-VN" dirty="0"/>
              <a:t>ư</a:t>
            </a:r>
            <a:r>
              <a:rPr lang="en-US" dirty="0" err="1"/>
              <a:t>ờm</a:t>
            </a:r>
            <a:r>
              <a:rPr lang="en-US" dirty="0"/>
              <a:t> </a:t>
            </a:r>
            <a:r>
              <a:rPr lang="en-US" dirty="0" err="1"/>
              <a:t>rà</a:t>
            </a:r>
            <a:endParaRPr lang="en-US" dirty="0"/>
          </a:p>
          <a:p>
            <a:pPr algn="just"/>
            <a:endParaRPr lang="en-US" dirty="0"/>
          </a:p>
          <a:p>
            <a:pPr algn="just"/>
            <a:r>
              <a:rPr lang="en-US" dirty="0" err="1"/>
              <a:t>Thời</a:t>
            </a:r>
            <a:r>
              <a:rPr lang="en-US" dirty="0"/>
              <a:t> l</a:t>
            </a:r>
            <a:r>
              <a:rPr lang="vi-VN" dirty="0"/>
              <a:t>ư</a:t>
            </a:r>
            <a:r>
              <a:rPr lang="en-US" dirty="0" err="1"/>
              <a:t>ợng</a:t>
            </a:r>
            <a:r>
              <a:rPr lang="en-US" dirty="0"/>
              <a:t> </a:t>
            </a:r>
            <a:r>
              <a:rPr lang="en-US" dirty="0" err="1"/>
              <a:t>chơi</a:t>
            </a:r>
            <a:r>
              <a:rPr lang="en-US" dirty="0"/>
              <a:t> </a:t>
            </a:r>
            <a:r>
              <a:rPr lang="en-US" dirty="0" err="1"/>
              <a:t>ngắn</a:t>
            </a:r>
            <a:r>
              <a:rPr lang="en-US" dirty="0"/>
              <a:t>,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/>
              <a:t>a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nền</a:t>
            </a:r>
            <a:r>
              <a:rPr lang="en-US" dirty="0"/>
              <a:t> </a:t>
            </a:r>
            <a:r>
              <a:rPr lang="en-US" dirty="0" err="1"/>
              <a:t>tảng</a:t>
            </a:r>
            <a:r>
              <a:rPr lang="en-US" dirty="0"/>
              <a:t> di </a:t>
            </a:r>
            <a:r>
              <a:rPr lang="en-US" dirty="0" err="1"/>
              <a:t>dộng</a:t>
            </a:r>
            <a:endParaRPr lang="en-US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95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6" name="Google Shape;5166;p70"/>
          <p:cNvSpPr txBox="1">
            <a:spLocks noGrp="1"/>
          </p:cNvSpPr>
          <p:nvPr>
            <p:ph type="subTitle" idx="1"/>
          </p:nvPr>
        </p:nvSpPr>
        <p:spPr>
          <a:xfrm>
            <a:off x="4575175" y="1646375"/>
            <a:ext cx="3852000" cy="107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/>
              <a:t>ĐỒ ÁN TỐT NGHIỆP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: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</a:t>
            </a:r>
            <a:r>
              <a:rPr lang="en-US" dirty="0" err="1"/>
              <a:t>ch</a:t>
            </a:r>
            <a:r>
              <a:rPr lang="vi-VN" dirty="0"/>
              <a:t>ơ</a:t>
            </a:r>
            <a:r>
              <a:rPr lang="en-US" dirty="0" err="1"/>
              <a:t>i</a:t>
            </a:r>
            <a:r>
              <a:rPr lang="en-US" dirty="0"/>
              <a:t> “Dungeon and Gun”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Unity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68" name="Google Shape;5168;p70"/>
          <p:cNvSpPr txBox="1">
            <a:spLocks noGrp="1"/>
          </p:cNvSpPr>
          <p:nvPr>
            <p:ph type="ctrTitle"/>
          </p:nvPr>
        </p:nvSpPr>
        <p:spPr>
          <a:xfrm flipH="1">
            <a:off x="4575175" y="723350"/>
            <a:ext cx="3852000" cy="107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r>
              <a:rPr lang="en" dirty="0">
                <a:solidFill>
                  <a:schemeClr val="accent3"/>
                </a:solidFill>
              </a:rPr>
              <a:t>!</a:t>
            </a:r>
            <a:endParaRPr dirty="0">
              <a:solidFill>
                <a:schemeClr val="accent3"/>
              </a:solidFill>
            </a:endParaRPr>
          </a:p>
        </p:txBody>
      </p:sp>
      <p:grpSp>
        <p:nvGrpSpPr>
          <p:cNvPr id="5181" name="Google Shape;5181;p70"/>
          <p:cNvGrpSpPr/>
          <p:nvPr/>
        </p:nvGrpSpPr>
        <p:grpSpPr>
          <a:xfrm>
            <a:off x="765200" y="1914133"/>
            <a:ext cx="2531608" cy="2689230"/>
            <a:chOff x="6756225" y="1914133"/>
            <a:chExt cx="2531608" cy="2689230"/>
          </a:xfrm>
        </p:grpSpPr>
        <p:sp>
          <p:nvSpPr>
            <p:cNvPr id="5182" name="Google Shape;5182;p70"/>
            <p:cNvSpPr/>
            <p:nvPr/>
          </p:nvSpPr>
          <p:spPr>
            <a:xfrm>
              <a:off x="7086350" y="4127650"/>
              <a:ext cx="2201483" cy="47571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83" name="Google Shape;5183;p70"/>
            <p:cNvGrpSpPr/>
            <p:nvPr/>
          </p:nvGrpSpPr>
          <p:grpSpPr>
            <a:xfrm>
              <a:off x="6756225" y="1914133"/>
              <a:ext cx="1667788" cy="2689230"/>
              <a:chOff x="7430250" y="1709008"/>
              <a:chExt cx="1667788" cy="2689230"/>
            </a:xfrm>
          </p:grpSpPr>
          <p:grpSp>
            <p:nvGrpSpPr>
              <p:cNvPr id="5184" name="Google Shape;5184;p70"/>
              <p:cNvGrpSpPr/>
              <p:nvPr/>
            </p:nvGrpSpPr>
            <p:grpSpPr>
              <a:xfrm>
                <a:off x="8092487" y="2108064"/>
                <a:ext cx="1005550" cy="2079162"/>
                <a:chOff x="759262" y="1493826"/>
                <a:chExt cx="1005550" cy="2079162"/>
              </a:xfrm>
            </p:grpSpPr>
            <p:grpSp>
              <p:nvGrpSpPr>
                <p:cNvPr id="5185" name="Google Shape;5185;p70"/>
                <p:cNvGrpSpPr/>
                <p:nvPr/>
              </p:nvGrpSpPr>
              <p:grpSpPr>
                <a:xfrm>
                  <a:off x="762588" y="2315112"/>
                  <a:ext cx="1001525" cy="1257875"/>
                  <a:chOff x="2632738" y="3297800"/>
                  <a:chExt cx="1001525" cy="1257875"/>
                </a:xfrm>
              </p:grpSpPr>
              <p:grpSp>
                <p:nvGrpSpPr>
                  <p:cNvPr id="5186" name="Google Shape;5186;p70"/>
                  <p:cNvGrpSpPr/>
                  <p:nvPr/>
                </p:nvGrpSpPr>
                <p:grpSpPr>
                  <a:xfrm>
                    <a:off x="2632738" y="3713375"/>
                    <a:ext cx="1001525" cy="842300"/>
                    <a:chOff x="2754900" y="3416825"/>
                    <a:chExt cx="1001525" cy="842300"/>
                  </a:xfrm>
                </p:grpSpPr>
                <p:sp>
                  <p:nvSpPr>
                    <p:cNvPr id="5187" name="Google Shape;5187;p70"/>
                    <p:cNvSpPr/>
                    <p:nvPr/>
                  </p:nvSpPr>
                  <p:spPr>
                    <a:xfrm>
                      <a:off x="2754900" y="3633150"/>
                      <a:ext cx="337525" cy="625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01" h="25039" extrusionOk="0">
                          <a:moveTo>
                            <a:pt x="0" y="1"/>
                          </a:moveTo>
                          <a:lnTo>
                            <a:pt x="0" y="16866"/>
                          </a:lnTo>
                          <a:lnTo>
                            <a:pt x="13501" y="25038"/>
                          </a:lnTo>
                          <a:lnTo>
                            <a:pt x="13501" y="8013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88" name="Google Shape;5188;p70"/>
                    <p:cNvSpPr/>
                    <p:nvPr/>
                  </p:nvSpPr>
                  <p:spPr>
                    <a:xfrm>
                      <a:off x="3092400" y="3625150"/>
                      <a:ext cx="664025" cy="63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561" h="25359" extrusionOk="0">
                          <a:moveTo>
                            <a:pt x="26561" y="0"/>
                          </a:moveTo>
                          <a:lnTo>
                            <a:pt x="1" y="8333"/>
                          </a:lnTo>
                          <a:lnTo>
                            <a:pt x="1" y="25358"/>
                          </a:lnTo>
                          <a:lnTo>
                            <a:pt x="26561" y="16865"/>
                          </a:lnTo>
                          <a:lnTo>
                            <a:pt x="26561" y="0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89" name="Google Shape;5189;p70"/>
                    <p:cNvSpPr/>
                    <p:nvPr/>
                  </p:nvSpPr>
                  <p:spPr>
                    <a:xfrm>
                      <a:off x="2754900" y="3420825"/>
                      <a:ext cx="1001525" cy="412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061" h="16506" extrusionOk="0">
                          <a:moveTo>
                            <a:pt x="26520" y="1"/>
                          </a:moveTo>
                          <a:lnTo>
                            <a:pt x="0" y="8494"/>
                          </a:lnTo>
                          <a:lnTo>
                            <a:pt x="13501" y="16506"/>
                          </a:lnTo>
                          <a:lnTo>
                            <a:pt x="40061" y="8173"/>
                          </a:lnTo>
                          <a:lnTo>
                            <a:pt x="26520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0" name="Google Shape;5190;p70"/>
                    <p:cNvSpPr/>
                    <p:nvPr/>
                  </p:nvSpPr>
                  <p:spPr>
                    <a:xfrm>
                      <a:off x="3246650" y="34619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166" y="0"/>
                          </a:moveTo>
                          <a:lnTo>
                            <a:pt x="0" y="1362"/>
                          </a:lnTo>
                          <a:lnTo>
                            <a:pt x="3365" y="3365"/>
                          </a:lnTo>
                          <a:lnTo>
                            <a:pt x="7531" y="20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1" name="Google Shape;5191;p70"/>
                    <p:cNvSpPr/>
                    <p:nvPr/>
                  </p:nvSpPr>
                  <p:spPr>
                    <a:xfrm>
                      <a:off x="3246650" y="341682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3365" y="3326"/>
                          </a:lnTo>
                          <a:lnTo>
                            <a:pt x="7531" y="200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2" name="Google Shape;5192;p70"/>
                    <p:cNvSpPr/>
                    <p:nvPr/>
                  </p:nvSpPr>
                  <p:spPr>
                    <a:xfrm>
                      <a:off x="3330775" y="346690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166" y="1803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3" name="Google Shape;5193;p70"/>
                    <p:cNvSpPr/>
                    <p:nvPr/>
                  </p:nvSpPr>
                  <p:spPr>
                    <a:xfrm>
                      <a:off x="3246650" y="3449875"/>
                      <a:ext cx="84150" cy="9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847" extrusionOk="0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65" y="384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4" name="Google Shape;5194;p70"/>
                    <p:cNvSpPr/>
                    <p:nvPr/>
                  </p:nvSpPr>
                  <p:spPr>
                    <a:xfrm>
                      <a:off x="3430925" y="3587075"/>
                      <a:ext cx="187300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20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3325" y="3206"/>
                          </a:lnTo>
                          <a:lnTo>
                            <a:pt x="7491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5" name="Google Shape;5195;p70"/>
                    <p:cNvSpPr/>
                    <p:nvPr/>
                  </p:nvSpPr>
                  <p:spPr>
                    <a:xfrm>
                      <a:off x="3430925" y="3542025"/>
                      <a:ext cx="187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165" extrusionOk="0">
                          <a:moveTo>
                            <a:pt x="4166" y="0"/>
                          </a:moveTo>
                          <a:lnTo>
                            <a:pt x="0" y="1322"/>
                          </a:lnTo>
                          <a:lnTo>
                            <a:pt x="3325" y="3165"/>
                          </a:lnTo>
                          <a:lnTo>
                            <a:pt x="7491" y="18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6" name="Google Shape;5196;p70"/>
                    <p:cNvSpPr/>
                    <p:nvPr/>
                  </p:nvSpPr>
                  <p:spPr>
                    <a:xfrm>
                      <a:off x="3514050" y="3587075"/>
                      <a:ext cx="104175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20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0" y="3206"/>
                          </a:lnTo>
                          <a:lnTo>
                            <a:pt x="4166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7" name="Google Shape;5197;p70"/>
                    <p:cNvSpPr/>
                    <p:nvPr/>
                  </p:nvSpPr>
                  <p:spPr>
                    <a:xfrm>
                      <a:off x="3430925" y="3575075"/>
                      <a:ext cx="83150" cy="92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686" extrusionOk="0">
                          <a:moveTo>
                            <a:pt x="0" y="0"/>
                          </a:moveTo>
                          <a:lnTo>
                            <a:pt x="0" y="1843"/>
                          </a:lnTo>
                          <a:lnTo>
                            <a:pt x="3325" y="3686"/>
                          </a:lnTo>
                          <a:lnTo>
                            <a:pt x="3325" y="184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8" name="Google Shape;5198;p70"/>
                    <p:cNvSpPr/>
                    <p:nvPr/>
                  </p:nvSpPr>
                  <p:spPr>
                    <a:xfrm>
                      <a:off x="2888100" y="3579075"/>
                      <a:ext cx="187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326" extrusionOk="0">
                          <a:moveTo>
                            <a:pt x="4167" y="0"/>
                          </a:moveTo>
                          <a:lnTo>
                            <a:pt x="1" y="1322"/>
                          </a:lnTo>
                          <a:lnTo>
                            <a:pt x="3326" y="3325"/>
                          </a:lnTo>
                          <a:lnTo>
                            <a:pt x="749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199" name="Google Shape;5199;p70"/>
                    <p:cNvSpPr/>
                    <p:nvPr/>
                  </p:nvSpPr>
                  <p:spPr>
                    <a:xfrm>
                      <a:off x="2888100" y="3533000"/>
                      <a:ext cx="187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3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3326" y="3366"/>
                          </a:lnTo>
                          <a:lnTo>
                            <a:pt x="749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0" name="Google Shape;5200;p70"/>
                    <p:cNvSpPr/>
                    <p:nvPr/>
                  </p:nvSpPr>
                  <p:spPr>
                    <a:xfrm>
                      <a:off x="2971225" y="3583075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165"/>
                          </a:lnTo>
                          <a:lnTo>
                            <a:pt x="4167" y="184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1" name="Google Shape;5201;p70"/>
                    <p:cNvSpPr/>
                    <p:nvPr/>
                  </p:nvSpPr>
                  <p:spPr>
                    <a:xfrm>
                      <a:off x="2888100" y="3567050"/>
                      <a:ext cx="83150" cy="95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807" extrusionOk="0">
                          <a:moveTo>
                            <a:pt x="1" y="1"/>
                          </a:moveTo>
                          <a:lnTo>
                            <a:pt x="1" y="1803"/>
                          </a:lnTo>
                          <a:lnTo>
                            <a:pt x="3326" y="3806"/>
                          </a:lnTo>
                          <a:lnTo>
                            <a:pt x="3326" y="200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2" name="Google Shape;5202;p70"/>
                    <p:cNvSpPr/>
                    <p:nvPr/>
                  </p:nvSpPr>
                  <p:spPr>
                    <a:xfrm>
                      <a:off x="3071375" y="3704250"/>
                      <a:ext cx="1883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3366" y="3166"/>
                          </a:lnTo>
                          <a:lnTo>
                            <a:pt x="7532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3" name="Google Shape;5203;p70"/>
                    <p:cNvSpPr/>
                    <p:nvPr/>
                  </p:nvSpPr>
                  <p:spPr>
                    <a:xfrm>
                      <a:off x="3071375" y="3658200"/>
                      <a:ext cx="188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5" extrusionOk="0">
                          <a:moveTo>
                            <a:pt x="4167" y="0"/>
                          </a:moveTo>
                          <a:lnTo>
                            <a:pt x="1" y="1362"/>
                          </a:lnTo>
                          <a:lnTo>
                            <a:pt x="3366" y="3165"/>
                          </a:lnTo>
                          <a:lnTo>
                            <a:pt x="7532" y="184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4" name="Google Shape;5204;p70"/>
                    <p:cNvSpPr/>
                    <p:nvPr/>
                  </p:nvSpPr>
                  <p:spPr>
                    <a:xfrm>
                      <a:off x="3155500" y="370425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5" name="Google Shape;5205;p70"/>
                    <p:cNvSpPr/>
                    <p:nvPr/>
                  </p:nvSpPr>
                  <p:spPr>
                    <a:xfrm>
                      <a:off x="3071375" y="3692250"/>
                      <a:ext cx="84150" cy="91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646" extrusionOk="0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66" y="3646"/>
                          </a:lnTo>
                          <a:lnTo>
                            <a:pt x="336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206" name="Google Shape;5206;p70"/>
                  <p:cNvGrpSpPr/>
                  <p:nvPr/>
                </p:nvGrpSpPr>
                <p:grpSpPr>
                  <a:xfrm>
                    <a:off x="2632738" y="3297800"/>
                    <a:ext cx="1001525" cy="842300"/>
                    <a:chOff x="2754900" y="3416825"/>
                    <a:chExt cx="1001525" cy="842300"/>
                  </a:xfrm>
                </p:grpSpPr>
                <p:sp>
                  <p:nvSpPr>
                    <p:cNvPr id="5207" name="Google Shape;5207;p70"/>
                    <p:cNvSpPr/>
                    <p:nvPr/>
                  </p:nvSpPr>
                  <p:spPr>
                    <a:xfrm>
                      <a:off x="2754900" y="3633150"/>
                      <a:ext cx="337525" cy="625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01" h="25039" extrusionOk="0">
                          <a:moveTo>
                            <a:pt x="0" y="1"/>
                          </a:moveTo>
                          <a:lnTo>
                            <a:pt x="0" y="16866"/>
                          </a:lnTo>
                          <a:lnTo>
                            <a:pt x="13501" y="25038"/>
                          </a:lnTo>
                          <a:lnTo>
                            <a:pt x="13501" y="8013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8" name="Google Shape;5208;p70"/>
                    <p:cNvSpPr/>
                    <p:nvPr/>
                  </p:nvSpPr>
                  <p:spPr>
                    <a:xfrm>
                      <a:off x="3092400" y="3625150"/>
                      <a:ext cx="664025" cy="63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561" h="25359" extrusionOk="0">
                          <a:moveTo>
                            <a:pt x="26561" y="0"/>
                          </a:moveTo>
                          <a:lnTo>
                            <a:pt x="1" y="8333"/>
                          </a:lnTo>
                          <a:lnTo>
                            <a:pt x="1" y="25358"/>
                          </a:lnTo>
                          <a:lnTo>
                            <a:pt x="26561" y="16865"/>
                          </a:lnTo>
                          <a:lnTo>
                            <a:pt x="26561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09" name="Google Shape;5209;p70"/>
                    <p:cNvSpPr/>
                    <p:nvPr/>
                  </p:nvSpPr>
                  <p:spPr>
                    <a:xfrm>
                      <a:off x="2754900" y="3420825"/>
                      <a:ext cx="1001525" cy="412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061" h="16506" extrusionOk="0">
                          <a:moveTo>
                            <a:pt x="26520" y="1"/>
                          </a:moveTo>
                          <a:lnTo>
                            <a:pt x="0" y="8494"/>
                          </a:lnTo>
                          <a:lnTo>
                            <a:pt x="13501" y="16506"/>
                          </a:lnTo>
                          <a:lnTo>
                            <a:pt x="40061" y="8173"/>
                          </a:lnTo>
                          <a:lnTo>
                            <a:pt x="26520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0" name="Google Shape;5210;p70"/>
                    <p:cNvSpPr/>
                    <p:nvPr/>
                  </p:nvSpPr>
                  <p:spPr>
                    <a:xfrm>
                      <a:off x="3246650" y="34619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166" y="0"/>
                          </a:moveTo>
                          <a:lnTo>
                            <a:pt x="0" y="1362"/>
                          </a:lnTo>
                          <a:lnTo>
                            <a:pt x="3365" y="3365"/>
                          </a:lnTo>
                          <a:lnTo>
                            <a:pt x="7531" y="20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1" name="Google Shape;5211;p70"/>
                    <p:cNvSpPr/>
                    <p:nvPr/>
                  </p:nvSpPr>
                  <p:spPr>
                    <a:xfrm>
                      <a:off x="3246650" y="341682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3365" y="3326"/>
                          </a:lnTo>
                          <a:lnTo>
                            <a:pt x="7531" y="200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2" name="Google Shape;5212;p70"/>
                    <p:cNvSpPr/>
                    <p:nvPr/>
                  </p:nvSpPr>
                  <p:spPr>
                    <a:xfrm>
                      <a:off x="3330775" y="346690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166" y="1803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3" name="Google Shape;5213;p70"/>
                    <p:cNvSpPr/>
                    <p:nvPr/>
                  </p:nvSpPr>
                  <p:spPr>
                    <a:xfrm>
                      <a:off x="3246650" y="3449875"/>
                      <a:ext cx="84150" cy="9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847" extrusionOk="0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65" y="384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4" name="Google Shape;5214;p70"/>
                    <p:cNvSpPr/>
                    <p:nvPr/>
                  </p:nvSpPr>
                  <p:spPr>
                    <a:xfrm>
                      <a:off x="3430925" y="3587075"/>
                      <a:ext cx="187300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20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3325" y="3206"/>
                          </a:lnTo>
                          <a:lnTo>
                            <a:pt x="7491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5" name="Google Shape;5215;p70"/>
                    <p:cNvSpPr/>
                    <p:nvPr/>
                  </p:nvSpPr>
                  <p:spPr>
                    <a:xfrm>
                      <a:off x="3430925" y="3542025"/>
                      <a:ext cx="187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165" extrusionOk="0">
                          <a:moveTo>
                            <a:pt x="4166" y="0"/>
                          </a:moveTo>
                          <a:lnTo>
                            <a:pt x="0" y="1322"/>
                          </a:lnTo>
                          <a:lnTo>
                            <a:pt x="3325" y="3165"/>
                          </a:lnTo>
                          <a:lnTo>
                            <a:pt x="7491" y="18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6" name="Google Shape;5216;p70"/>
                    <p:cNvSpPr/>
                    <p:nvPr/>
                  </p:nvSpPr>
                  <p:spPr>
                    <a:xfrm>
                      <a:off x="3514050" y="3587075"/>
                      <a:ext cx="104175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20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0" y="3206"/>
                          </a:lnTo>
                          <a:lnTo>
                            <a:pt x="4166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7" name="Google Shape;5217;p70"/>
                    <p:cNvSpPr/>
                    <p:nvPr/>
                  </p:nvSpPr>
                  <p:spPr>
                    <a:xfrm>
                      <a:off x="3430925" y="3575075"/>
                      <a:ext cx="83150" cy="92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686" extrusionOk="0">
                          <a:moveTo>
                            <a:pt x="0" y="0"/>
                          </a:moveTo>
                          <a:lnTo>
                            <a:pt x="0" y="1843"/>
                          </a:lnTo>
                          <a:lnTo>
                            <a:pt x="3325" y="3686"/>
                          </a:lnTo>
                          <a:lnTo>
                            <a:pt x="3325" y="184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8" name="Google Shape;5218;p70"/>
                    <p:cNvSpPr/>
                    <p:nvPr/>
                  </p:nvSpPr>
                  <p:spPr>
                    <a:xfrm>
                      <a:off x="2888100" y="3579075"/>
                      <a:ext cx="187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326" extrusionOk="0">
                          <a:moveTo>
                            <a:pt x="4167" y="0"/>
                          </a:moveTo>
                          <a:lnTo>
                            <a:pt x="1" y="1322"/>
                          </a:lnTo>
                          <a:lnTo>
                            <a:pt x="3326" y="3325"/>
                          </a:lnTo>
                          <a:lnTo>
                            <a:pt x="749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19" name="Google Shape;5219;p70"/>
                    <p:cNvSpPr/>
                    <p:nvPr/>
                  </p:nvSpPr>
                  <p:spPr>
                    <a:xfrm>
                      <a:off x="2888100" y="3533000"/>
                      <a:ext cx="187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3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3326" y="3366"/>
                          </a:lnTo>
                          <a:lnTo>
                            <a:pt x="749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0" name="Google Shape;5220;p70"/>
                    <p:cNvSpPr/>
                    <p:nvPr/>
                  </p:nvSpPr>
                  <p:spPr>
                    <a:xfrm>
                      <a:off x="2971225" y="3583075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165"/>
                          </a:lnTo>
                          <a:lnTo>
                            <a:pt x="4167" y="184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1" name="Google Shape;5221;p70"/>
                    <p:cNvSpPr/>
                    <p:nvPr/>
                  </p:nvSpPr>
                  <p:spPr>
                    <a:xfrm>
                      <a:off x="2888100" y="3567050"/>
                      <a:ext cx="83150" cy="95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807" extrusionOk="0">
                          <a:moveTo>
                            <a:pt x="1" y="1"/>
                          </a:moveTo>
                          <a:lnTo>
                            <a:pt x="1" y="1803"/>
                          </a:lnTo>
                          <a:lnTo>
                            <a:pt x="3326" y="3806"/>
                          </a:lnTo>
                          <a:lnTo>
                            <a:pt x="3326" y="200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2" name="Google Shape;5222;p70"/>
                    <p:cNvSpPr/>
                    <p:nvPr/>
                  </p:nvSpPr>
                  <p:spPr>
                    <a:xfrm>
                      <a:off x="3071375" y="3704250"/>
                      <a:ext cx="1883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3366" y="3166"/>
                          </a:lnTo>
                          <a:lnTo>
                            <a:pt x="7532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3" name="Google Shape;5223;p70"/>
                    <p:cNvSpPr/>
                    <p:nvPr/>
                  </p:nvSpPr>
                  <p:spPr>
                    <a:xfrm>
                      <a:off x="3071375" y="3658200"/>
                      <a:ext cx="188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5" extrusionOk="0">
                          <a:moveTo>
                            <a:pt x="4167" y="0"/>
                          </a:moveTo>
                          <a:lnTo>
                            <a:pt x="1" y="1362"/>
                          </a:lnTo>
                          <a:lnTo>
                            <a:pt x="3366" y="3165"/>
                          </a:lnTo>
                          <a:lnTo>
                            <a:pt x="7532" y="184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4" name="Google Shape;5224;p70"/>
                    <p:cNvSpPr/>
                    <p:nvPr/>
                  </p:nvSpPr>
                  <p:spPr>
                    <a:xfrm>
                      <a:off x="3155500" y="370425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5" name="Google Shape;5225;p70"/>
                    <p:cNvSpPr/>
                    <p:nvPr/>
                  </p:nvSpPr>
                  <p:spPr>
                    <a:xfrm>
                      <a:off x="3071375" y="3692250"/>
                      <a:ext cx="84150" cy="91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646" extrusionOk="0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66" y="3646"/>
                          </a:lnTo>
                          <a:lnTo>
                            <a:pt x="336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5226" name="Google Shape;5226;p70"/>
                <p:cNvGrpSpPr/>
                <p:nvPr/>
              </p:nvGrpSpPr>
              <p:grpSpPr>
                <a:xfrm flipH="1">
                  <a:off x="759262" y="1493826"/>
                  <a:ext cx="1005550" cy="1263450"/>
                  <a:chOff x="4999275" y="2992475"/>
                  <a:chExt cx="1005550" cy="1263450"/>
                </a:xfrm>
              </p:grpSpPr>
              <p:grpSp>
                <p:nvGrpSpPr>
                  <p:cNvPr id="5227" name="Google Shape;5227;p70"/>
                  <p:cNvGrpSpPr/>
                  <p:nvPr/>
                </p:nvGrpSpPr>
                <p:grpSpPr>
                  <a:xfrm flipH="1">
                    <a:off x="4999275" y="3413625"/>
                    <a:ext cx="1005550" cy="842300"/>
                    <a:chOff x="6364325" y="3416825"/>
                    <a:chExt cx="1005550" cy="842300"/>
                  </a:xfrm>
                </p:grpSpPr>
                <p:sp>
                  <p:nvSpPr>
                    <p:cNvPr id="5228" name="Google Shape;5228;p70"/>
                    <p:cNvSpPr/>
                    <p:nvPr/>
                  </p:nvSpPr>
                  <p:spPr>
                    <a:xfrm>
                      <a:off x="6364325" y="3633150"/>
                      <a:ext cx="341550" cy="625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662" h="25039" extrusionOk="0">
                          <a:moveTo>
                            <a:pt x="1" y="1"/>
                          </a:moveTo>
                          <a:lnTo>
                            <a:pt x="1" y="16866"/>
                          </a:lnTo>
                          <a:lnTo>
                            <a:pt x="13661" y="25038"/>
                          </a:lnTo>
                          <a:lnTo>
                            <a:pt x="13661" y="8013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29" name="Google Shape;5229;p70"/>
                    <p:cNvSpPr/>
                    <p:nvPr/>
                  </p:nvSpPr>
                  <p:spPr>
                    <a:xfrm>
                      <a:off x="6705850" y="3625150"/>
                      <a:ext cx="664025" cy="63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561" h="25359" extrusionOk="0">
                          <a:moveTo>
                            <a:pt x="26560" y="0"/>
                          </a:moveTo>
                          <a:lnTo>
                            <a:pt x="0" y="8333"/>
                          </a:lnTo>
                          <a:lnTo>
                            <a:pt x="0" y="25358"/>
                          </a:lnTo>
                          <a:lnTo>
                            <a:pt x="26560" y="16865"/>
                          </a:lnTo>
                          <a:lnTo>
                            <a:pt x="26560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0" name="Google Shape;5230;p70"/>
                    <p:cNvSpPr/>
                    <p:nvPr/>
                  </p:nvSpPr>
                  <p:spPr>
                    <a:xfrm>
                      <a:off x="6364325" y="3420825"/>
                      <a:ext cx="1005550" cy="412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2" h="16506" extrusionOk="0">
                          <a:moveTo>
                            <a:pt x="26521" y="1"/>
                          </a:moveTo>
                          <a:lnTo>
                            <a:pt x="1" y="8494"/>
                          </a:lnTo>
                          <a:lnTo>
                            <a:pt x="13661" y="16506"/>
                          </a:lnTo>
                          <a:lnTo>
                            <a:pt x="40221" y="8173"/>
                          </a:lnTo>
                          <a:lnTo>
                            <a:pt x="2652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1" name="Google Shape;5231;p70"/>
                    <p:cNvSpPr/>
                    <p:nvPr/>
                  </p:nvSpPr>
                  <p:spPr>
                    <a:xfrm>
                      <a:off x="6856075" y="34619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207" y="0"/>
                          </a:moveTo>
                          <a:lnTo>
                            <a:pt x="0" y="1362"/>
                          </a:lnTo>
                          <a:lnTo>
                            <a:pt x="3365" y="3365"/>
                          </a:lnTo>
                          <a:lnTo>
                            <a:pt x="7532" y="2003"/>
                          </a:lnTo>
                          <a:lnTo>
                            <a:pt x="4207" y="0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2" name="Google Shape;5232;p70"/>
                    <p:cNvSpPr/>
                    <p:nvPr/>
                  </p:nvSpPr>
                  <p:spPr>
                    <a:xfrm>
                      <a:off x="6856075" y="341682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207" y="1"/>
                          </a:moveTo>
                          <a:lnTo>
                            <a:pt x="0" y="1323"/>
                          </a:lnTo>
                          <a:lnTo>
                            <a:pt x="3365" y="3326"/>
                          </a:lnTo>
                          <a:lnTo>
                            <a:pt x="7532" y="200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3" name="Google Shape;5233;p70"/>
                    <p:cNvSpPr/>
                    <p:nvPr/>
                  </p:nvSpPr>
                  <p:spPr>
                    <a:xfrm>
                      <a:off x="6940200" y="346690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167" y="180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4" name="Google Shape;5234;p70"/>
                    <p:cNvSpPr/>
                    <p:nvPr/>
                  </p:nvSpPr>
                  <p:spPr>
                    <a:xfrm>
                      <a:off x="6856075" y="3449875"/>
                      <a:ext cx="84150" cy="9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847" extrusionOk="0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65" y="384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5" name="Google Shape;5235;p70"/>
                    <p:cNvSpPr/>
                    <p:nvPr/>
                  </p:nvSpPr>
                  <p:spPr>
                    <a:xfrm>
                      <a:off x="7040350" y="3587075"/>
                      <a:ext cx="187300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206" extrusionOk="0">
                          <a:moveTo>
                            <a:pt x="4327" y="1"/>
                          </a:moveTo>
                          <a:lnTo>
                            <a:pt x="0" y="1363"/>
                          </a:lnTo>
                          <a:lnTo>
                            <a:pt x="3325" y="3206"/>
                          </a:lnTo>
                          <a:lnTo>
                            <a:pt x="7492" y="1844"/>
                          </a:lnTo>
                          <a:lnTo>
                            <a:pt x="4327" y="1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6" name="Google Shape;5236;p70"/>
                    <p:cNvSpPr/>
                    <p:nvPr/>
                  </p:nvSpPr>
                  <p:spPr>
                    <a:xfrm>
                      <a:off x="7040350" y="3542025"/>
                      <a:ext cx="187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165" extrusionOk="0">
                          <a:moveTo>
                            <a:pt x="4327" y="0"/>
                          </a:moveTo>
                          <a:lnTo>
                            <a:pt x="0" y="1322"/>
                          </a:lnTo>
                          <a:lnTo>
                            <a:pt x="3325" y="3165"/>
                          </a:lnTo>
                          <a:lnTo>
                            <a:pt x="7492" y="1803"/>
                          </a:lnTo>
                          <a:lnTo>
                            <a:pt x="4327" y="0"/>
                          </a:lnTo>
                          <a:close/>
                        </a:path>
                      </a:pathLst>
                    </a:custGeom>
                    <a:solidFill>
                      <a:srgbClr val="FFD46D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7" name="Google Shape;5237;p70"/>
                    <p:cNvSpPr/>
                    <p:nvPr/>
                  </p:nvSpPr>
                  <p:spPr>
                    <a:xfrm>
                      <a:off x="7123475" y="3587075"/>
                      <a:ext cx="104175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206" extrusionOk="0">
                          <a:moveTo>
                            <a:pt x="4167" y="1"/>
                          </a:moveTo>
                          <a:lnTo>
                            <a:pt x="0" y="1363"/>
                          </a:lnTo>
                          <a:lnTo>
                            <a:pt x="0" y="320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8" name="Google Shape;5238;p70"/>
                    <p:cNvSpPr/>
                    <p:nvPr/>
                  </p:nvSpPr>
                  <p:spPr>
                    <a:xfrm>
                      <a:off x="7040350" y="3575075"/>
                      <a:ext cx="83150" cy="92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686" extrusionOk="0">
                          <a:moveTo>
                            <a:pt x="0" y="0"/>
                          </a:moveTo>
                          <a:lnTo>
                            <a:pt x="0" y="1843"/>
                          </a:lnTo>
                          <a:lnTo>
                            <a:pt x="3325" y="3686"/>
                          </a:lnTo>
                          <a:lnTo>
                            <a:pt x="3325" y="184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39" name="Google Shape;5239;p70"/>
                    <p:cNvSpPr/>
                    <p:nvPr/>
                  </p:nvSpPr>
                  <p:spPr>
                    <a:xfrm>
                      <a:off x="6501550" y="357907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166" y="0"/>
                          </a:moveTo>
                          <a:lnTo>
                            <a:pt x="0" y="1322"/>
                          </a:lnTo>
                          <a:lnTo>
                            <a:pt x="3365" y="3325"/>
                          </a:lnTo>
                          <a:lnTo>
                            <a:pt x="7531" y="20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0" name="Google Shape;5240;p70"/>
                    <p:cNvSpPr/>
                    <p:nvPr/>
                  </p:nvSpPr>
                  <p:spPr>
                    <a:xfrm>
                      <a:off x="6501550" y="35330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3365" y="3366"/>
                          </a:lnTo>
                          <a:lnTo>
                            <a:pt x="7531" y="200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1" name="Google Shape;5241;p70"/>
                    <p:cNvSpPr/>
                    <p:nvPr/>
                  </p:nvSpPr>
                  <p:spPr>
                    <a:xfrm>
                      <a:off x="6585675" y="3583075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0" y="3165"/>
                          </a:lnTo>
                          <a:lnTo>
                            <a:pt x="4166" y="1843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2" name="Google Shape;5242;p70"/>
                    <p:cNvSpPr/>
                    <p:nvPr/>
                  </p:nvSpPr>
                  <p:spPr>
                    <a:xfrm>
                      <a:off x="6501550" y="3567050"/>
                      <a:ext cx="84150" cy="95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807" extrusionOk="0">
                          <a:moveTo>
                            <a:pt x="0" y="1"/>
                          </a:moveTo>
                          <a:lnTo>
                            <a:pt x="0" y="1803"/>
                          </a:lnTo>
                          <a:lnTo>
                            <a:pt x="3365" y="380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3" name="Google Shape;5243;p70"/>
                    <p:cNvSpPr/>
                    <p:nvPr/>
                  </p:nvSpPr>
                  <p:spPr>
                    <a:xfrm>
                      <a:off x="6680800" y="3704250"/>
                      <a:ext cx="18832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3" h="3166" extrusionOk="0">
                          <a:moveTo>
                            <a:pt x="4207" y="1"/>
                          </a:moveTo>
                          <a:lnTo>
                            <a:pt x="1" y="1323"/>
                          </a:lnTo>
                          <a:lnTo>
                            <a:pt x="3366" y="3166"/>
                          </a:lnTo>
                          <a:lnTo>
                            <a:pt x="7532" y="184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4" name="Google Shape;5244;p70"/>
                    <p:cNvSpPr/>
                    <p:nvPr/>
                  </p:nvSpPr>
                  <p:spPr>
                    <a:xfrm>
                      <a:off x="6680800" y="3658200"/>
                      <a:ext cx="188325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3" h="3165" extrusionOk="0">
                          <a:moveTo>
                            <a:pt x="4207" y="0"/>
                          </a:moveTo>
                          <a:lnTo>
                            <a:pt x="1" y="1362"/>
                          </a:lnTo>
                          <a:lnTo>
                            <a:pt x="3366" y="3165"/>
                          </a:lnTo>
                          <a:lnTo>
                            <a:pt x="7532" y="1843"/>
                          </a:lnTo>
                          <a:lnTo>
                            <a:pt x="420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5" name="Google Shape;5245;p70"/>
                    <p:cNvSpPr/>
                    <p:nvPr/>
                  </p:nvSpPr>
                  <p:spPr>
                    <a:xfrm>
                      <a:off x="6764925" y="3704250"/>
                      <a:ext cx="1042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8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6" name="Google Shape;5246;p70"/>
                    <p:cNvSpPr/>
                    <p:nvPr/>
                  </p:nvSpPr>
                  <p:spPr>
                    <a:xfrm>
                      <a:off x="6680800" y="3692250"/>
                      <a:ext cx="84150" cy="91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646" extrusionOk="0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66" y="3646"/>
                          </a:lnTo>
                          <a:lnTo>
                            <a:pt x="336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5247" name="Google Shape;5247;p70"/>
                  <p:cNvGrpSpPr/>
                  <p:nvPr/>
                </p:nvGrpSpPr>
                <p:grpSpPr>
                  <a:xfrm flipH="1">
                    <a:off x="4999275" y="2992475"/>
                    <a:ext cx="1005550" cy="842300"/>
                    <a:chOff x="4999275" y="3416825"/>
                    <a:chExt cx="1005550" cy="842300"/>
                  </a:xfrm>
                </p:grpSpPr>
                <p:sp>
                  <p:nvSpPr>
                    <p:cNvPr id="5248" name="Google Shape;5248;p70"/>
                    <p:cNvSpPr/>
                    <p:nvPr/>
                  </p:nvSpPr>
                  <p:spPr>
                    <a:xfrm>
                      <a:off x="4999275" y="3633150"/>
                      <a:ext cx="342550" cy="625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02" h="25039" extrusionOk="0">
                          <a:moveTo>
                            <a:pt x="1" y="1"/>
                          </a:moveTo>
                          <a:lnTo>
                            <a:pt x="1" y="16866"/>
                          </a:lnTo>
                          <a:lnTo>
                            <a:pt x="13701" y="25038"/>
                          </a:lnTo>
                          <a:lnTo>
                            <a:pt x="13701" y="8013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49" name="Google Shape;5249;p70"/>
                    <p:cNvSpPr/>
                    <p:nvPr/>
                  </p:nvSpPr>
                  <p:spPr>
                    <a:xfrm>
                      <a:off x="5341800" y="3625150"/>
                      <a:ext cx="663025" cy="63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521" h="25359" extrusionOk="0">
                          <a:moveTo>
                            <a:pt x="26520" y="0"/>
                          </a:moveTo>
                          <a:lnTo>
                            <a:pt x="0" y="8333"/>
                          </a:lnTo>
                          <a:lnTo>
                            <a:pt x="0" y="25358"/>
                          </a:lnTo>
                          <a:lnTo>
                            <a:pt x="26520" y="16865"/>
                          </a:lnTo>
                          <a:lnTo>
                            <a:pt x="26520" y="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0" name="Google Shape;5250;p70"/>
                    <p:cNvSpPr/>
                    <p:nvPr/>
                  </p:nvSpPr>
                  <p:spPr>
                    <a:xfrm>
                      <a:off x="4999275" y="3427638"/>
                      <a:ext cx="1005550" cy="412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2" h="16506" extrusionOk="0">
                          <a:moveTo>
                            <a:pt x="26561" y="1"/>
                          </a:moveTo>
                          <a:lnTo>
                            <a:pt x="1" y="8494"/>
                          </a:lnTo>
                          <a:lnTo>
                            <a:pt x="13701" y="16506"/>
                          </a:lnTo>
                          <a:lnTo>
                            <a:pt x="40221" y="8173"/>
                          </a:lnTo>
                          <a:lnTo>
                            <a:pt x="26561" y="1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1" name="Google Shape;5251;p70"/>
                    <p:cNvSpPr/>
                    <p:nvPr/>
                  </p:nvSpPr>
                  <p:spPr>
                    <a:xfrm>
                      <a:off x="5496025" y="34619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167" y="0"/>
                          </a:moveTo>
                          <a:lnTo>
                            <a:pt x="0" y="1362"/>
                          </a:lnTo>
                          <a:lnTo>
                            <a:pt x="3325" y="3365"/>
                          </a:lnTo>
                          <a:lnTo>
                            <a:pt x="753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2" name="Google Shape;5252;p70"/>
                    <p:cNvSpPr/>
                    <p:nvPr/>
                  </p:nvSpPr>
                  <p:spPr>
                    <a:xfrm>
                      <a:off x="5496025" y="341682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167" y="1"/>
                          </a:moveTo>
                          <a:lnTo>
                            <a:pt x="0" y="1323"/>
                          </a:lnTo>
                          <a:lnTo>
                            <a:pt x="3325" y="3326"/>
                          </a:lnTo>
                          <a:lnTo>
                            <a:pt x="753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3" name="Google Shape;5253;p70"/>
                    <p:cNvSpPr/>
                    <p:nvPr/>
                  </p:nvSpPr>
                  <p:spPr>
                    <a:xfrm>
                      <a:off x="5579150" y="3466900"/>
                      <a:ext cx="105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07" h="3166" extrusionOk="0">
                          <a:moveTo>
                            <a:pt x="4207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207" y="1803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4" name="Google Shape;5254;p70"/>
                    <p:cNvSpPr/>
                    <p:nvPr/>
                  </p:nvSpPr>
                  <p:spPr>
                    <a:xfrm>
                      <a:off x="5496025" y="3449875"/>
                      <a:ext cx="83150" cy="9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847" extrusionOk="0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25" y="3846"/>
                          </a:lnTo>
                          <a:lnTo>
                            <a:pt x="332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5" name="Google Shape;5255;p70"/>
                    <p:cNvSpPr/>
                    <p:nvPr/>
                  </p:nvSpPr>
                  <p:spPr>
                    <a:xfrm>
                      <a:off x="5679300" y="3587075"/>
                      <a:ext cx="188300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206" extrusionOk="0">
                          <a:moveTo>
                            <a:pt x="4207" y="1"/>
                          </a:moveTo>
                          <a:lnTo>
                            <a:pt x="1" y="1363"/>
                          </a:lnTo>
                          <a:lnTo>
                            <a:pt x="3366" y="3206"/>
                          </a:lnTo>
                          <a:lnTo>
                            <a:pt x="7532" y="184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6" name="Google Shape;5256;p70"/>
                    <p:cNvSpPr/>
                    <p:nvPr/>
                  </p:nvSpPr>
                  <p:spPr>
                    <a:xfrm>
                      <a:off x="5679300" y="3542025"/>
                      <a:ext cx="188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5" extrusionOk="0">
                          <a:moveTo>
                            <a:pt x="4207" y="0"/>
                          </a:moveTo>
                          <a:lnTo>
                            <a:pt x="1" y="1322"/>
                          </a:lnTo>
                          <a:lnTo>
                            <a:pt x="3366" y="3165"/>
                          </a:lnTo>
                          <a:lnTo>
                            <a:pt x="7532" y="1803"/>
                          </a:lnTo>
                          <a:lnTo>
                            <a:pt x="4207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7" name="Google Shape;5257;p70"/>
                    <p:cNvSpPr/>
                    <p:nvPr/>
                  </p:nvSpPr>
                  <p:spPr>
                    <a:xfrm>
                      <a:off x="5763425" y="3587075"/>
                      <a:ext cx="104175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20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20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8" name="Google Shape;5258;p70"/>
                    <p:cNvSpPr/>
                    <p:nvPr/>
                  </p:nvSpPr>
                  <p:spPr>
                    <a:xfrm>
                      <a:off x="5679300" y="3575075"/>
                      <a:ext cx="84150" cy="92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686" extrusionOk="0">
                          <a:moveTo>
                            <a:pt x="1" y="0"/>
                          </a:moveTo>
                          <a:lnTo>
                            <a:pt x="1" y="1843"/>
                          </a:lnTo>
                          <a:lnTo>
                            <a:pt x="3366" y="3686"/>
                          </a:lnTo>
                          <a:lnTo>
                            <a:pt x="3366" y="184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59" name="Google Shape;5259;p70"/>
                    <p:cNvSpPr/>
                    <p:nvPr/>
                  </p:nvSpPr>
                  <p:spPr>
                    <a:xfrm>
                      <a:off x="5137475" y="3579075"/>
                      <a:ext cx="187325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3" h="3326" extrusionOk="0">
                          <a:moveTo>
                            <a:pt x="4167" y="0"/>
                          </a:moveTo>
                          <a:lnTo>
                            <a:pt x="1" y="1322"/>
                          </a:lnTo>
                          <a:lnTo>
                            <a:pt x="3326" y="3325"/>
                          </a:lnTo>
                          <a:lnTo>
                            <a:pt x="749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60" name="Google Shape;5260;p70"/>
                    <p:cNvSpPr/>
                    <p:nvPr/>
                  </p:nvSpPr>
                  <p:spPr>
                    <a:xfrm>
                      <a:off x="5137475" y="3533000"/>
                      <a:ext cx="187325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3" h="33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3326" y="3366"/>
                          </a:lnTo>
                          <a:lnTo>
                            <a:pt x="749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61" name="Google Shape;5261;p70"/>
                    <p:cNvSpPr/>
                    <p:nvPr/>
                  </p:nvSpPr>
                  <p:spPr>
                    <a:xfrm>
                      <a:off x="5220600" y="3583075"/>
                      <a:ext cx="1042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8" h="31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165"/>
                          </a:lnTo>
                          <a:lnTo>
                            <a:pt x="4167" y="184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62" name="Google Shape;5262;p70"/>
                    <p:cNvSpPr/>
                    <p:nvPr/>
                  </p:nvSpPr>
                  <p:spPr>
                    <a:xfrm>
                      <a:off x="5137475" y="3567050"/>
                      <a:ext cx="83150" cy="95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807" extrusionOk="0">
                          <a:moveTo>
                            <a:pt x="1" y="1"/>
                          </a:moveTo>
                          <a:lnTo>
                            <a:pt x="1" y="1803"/>
                          </a:lnTo>
                          <a:lnTo>
                            <a:pt x="3326" y="3806"/>
                          </a:lnTo>
                          <a:lnTo>
                            <a:pt x="3326" y="200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63" name="Google Shape;5263;p70"/>
                    <p:cNvSpPr/>
                    <p:nvPr/>
                  </p:nvSpPr>
                  <p:spPr>
                    <a:xfrm>
                      <a:off x="5320750" y="3704250"/>
                      <a:ext cx="18832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3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3326" y="3166"/>
                          </a:lnTo>
                          <a:lnTo>
                            <a:pt x="7532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64" name="Google Shape;5264;p70"/>
                    <p:cNvSpPr/>
                    <p:nvPr/>
                  </p:nvSpPr>
                  <p:spPr>
                    <a:xfrm>
                      <a:off x="5320750" y="3658200"/>
                      <a:ext cx="188325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3" h="3165" extrusionOk="0">
                          <a:moveTo>
                            <a:pt x="4167" y="0"/>
                          </a:moveTo>
                          <a:lnTo>
                            <a:pt x="1" y="1362"/>
                          </a:lnTo>
                          <a:lnTo>
                            <a:pt x="3326" y="3165"/>
                          </a:lnTo>
                          <a:lnTo>
                            <a:pt x="7532" y="184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65" name="Google Shape;5265;p70"/>
                    <p:cNvSpPr/>
                    <p:nvPr/>
                  </p:nvSpPr>
                  <p:spPr>
                    <a:xfrm>
                      <a:off x="5403875" y="3704250"/>
                      <a:ext cx="1052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08" h="3166" extrusionOk="0">
                          <a:moveTo>
                            <a:pt x="420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207" y="184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5266" name="Google Shape;5266;p70"/>
                    <p:cNvSpPr/>
                    <p:nvPr/>
                  </p:nvSpPr>
                  <p:spPr>
                    <a:xfrm>
                      <a:off x="5320750" y="3692250"/>
                      <a:ext cx="83150" cy="91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646" extrusionOk="0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26" y="3646"/>
                          </a:lnTo>
                          <a:lnTo>
                            <a:pt x="332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5267" name="Google Shape;5267;p70"/>
              <p:cNvGrpSpPr/>
              <p:nvPr/>
            </p:nvGrpSpPr>
            <p:grpSpPr>
              <a:xfrm>
                <a:off x="7430250" y="3555938"/>
                <a:ext cx="1005550" cy="842300"/>
                <a:chOff x="4999275" y="3416825"/>
                <a:chExt cx="1005550" cy="842300"/>
              </a:xfrm>
            </p:grpSpPr>
            <p:sp>
              <p:nvSpPr>
                <p:cNvPr id="5268" name="Google Shape;5268;p70"/>
                <p:cNvSpPr/>
                <p:nvPr/>
              </p:nvSpPr>
              <p:spPr>
                <a:xfrm>
                  <a:off x="4999275" y="3633150"/>
                  <a:ext cx="342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701" y="25038"/>
                      </a:lnTo>
                      <a:lnTo>
                        <a:pt x="1370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69" name="Google Shape;5269;p70"/>
                <p:cNvSpPr/>
                <p:nvPr/>
              </p:nvSpPr>
              <p:spPr>
                <a:xfrm>
                  <a:off x="5341800" y="3625150"/>
                  <a:ext cx="663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21" h="25359" extrusionOk="0">
                      <a:moveTo>
                        <a:pt x="2652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20" y="16865"/>
                      </a:lnTo>
                      <a:lnTo>
                        <a:pt x="265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0" name="Google Shape;5270;p70"/>
                <p:cNvSpPr/>
                <p:nvPr/>
              </p:nvSpPr>
              <p:spPr>
                <a:xfrm>
                  <a:off x="499927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61" y="1"/>
                      </a:moveTo>
                      <a:lnTo>
                        <a:pt x="1" y="8494"/>
                      </a:lnTo>
                      <a:lnTo>
                        <a:pt x="13701" y="16506"/>
                      </a:lnTo>
                      <a:lnTo>
                        <a:pt x="40221" y="8173"/>
                      </a:lnTo>
                      <a:lnTo>
                        <a:pt x="265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1" name="Google Shape;5271;p70"/>
                <p:cNvSpPr/>
                <p:nvPr/>
              </p:nvSpPr>
              <p:spPr>
                <a:xfrm>
                  <a:off x="549602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7" y="0"/>
                      </a:moveTo>
                      <a:lnTo>
                        <a:pt x="0" y="1362"/>
                      </a:lnTo>
                      <a:lnTo>
                        <a:pt x="3325" y="3365"/>
                      </a:lnTo>
                      <a:lnTo>
                        <a:pt x="753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2" name="Google Shape;5272;p70"/>
                <p:cNvSpPr/>
                <p:nvPr/>
              </p:nvSpPr>
              <p:spPr>
                <a:xfrm>
                  <a:off x="549602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3325" y="3326"/>
                      </a:lnTo>
                      <a:lnTo>
                        <a:pt x="753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3" name="Google Shape;5273;p70"/>
                <p:cNvSpPr/>
                <p:nvPr/>
              </p:nvSpPr>
              <p:spPr>
                <a:xfrm>
                  <a:off x="5579150" y="3466900"/>
                  <a:ext cx="105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" h="316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207" y="1803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4" name="Google Shape;5274;p70"/>
                <p:cNvSpPr/>
                <p:nvPr/>
              </p:nvSpPr>
              <p:spPr>
                <a:xfrm>
                  <a:off x="5496025" y="3449875"/>
                  <a:ext cx="83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25" y="3846"/>
                      </a:lnTo>
                      <a:lnTo>
                        <a:pt x="332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5" name="Google Shape;5275;p70"/>
                <p:cNvSpPr/>
                <p:nvPr/>
              </p:nvSpPr>
              <p:spPr>
                <a:xfrm>
                  <a:off x="5679300" y="3587075"/>
                  <a:ext cx="188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206" extrusionOk="0">
                      <a:moveTo>
                        <a:pt x="4207" y="1"/>
                      </a:moveTo>
                      <a:lnTo>
                        <a:pt x="1" y="1363"/>
                      </a:lnTo>
                      <a:lnTo>
                        <a:pt x="3366" y="320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6" name="Google Shape;5276;p70"/>
                <p:cNvSpPr/>
                <p:nvPr/>
              </p:nvSpPr>
              <p:spPr>
                <a:xfrm>
                  <a:off x="5679300" y="3542025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207" y="0"/>
                      </a:moveTo>
                      <a:lnTo>
                        <a:pt x="1" y="1322"/>
                      </a:lnTo>
                      <a:lnTo>
                        <a:pt x="3366" y="3165"/>
                      </a:lnTo>
                      <a:lnTo>
                        <a:pt x="7532" y="18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7" name="Google Shape;5277;p70"/>
                <p:cNvSpPr/>
                <p:nvPr/>
              </p:nvSpPr>
              <p:spPr>
                <a:xfrm>
                  <a:off x="576342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8" name="Google Shape;5278;p70"/>
                <p:cNvSpPr/>
                <p:nvPr/>
              </p:nvSpPr>
              <p:spPr>
                <a:xfrm>
                  <a:off x="5679300" y="3575075"/>
                  <a:ext cx="84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86" extrusionOk="0">
                      <a:moveTo>
                        <a:pt x="1" y="0"/>
                      </a:moveTo>
                      <a:lnTo>
                        <a:pt x="1" y="1843"/>
                      </a:lnTo>
                      <a:lnTo>
                        <a:pt x="3366" y="3686"/>
                      </a:lnTo>
                      <a:lnTo>
                        <a:pt x="3366" y="18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9" name="Google Shape;5279;p70"/>
                <p:cNvSpPr/>
                <p:nvPr/>
              </p:nvSpPr>
              <p:spPr>
                <a:xfrm>
                  <a:off x="5137475" y="3579075"/>
                  <a:ext cx="187325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0" name="Google Shape;5280;p70"/>
                <p:cNvSpPr/>
                <p:nvPr/>
              </p:nvSpPr>
              <p:spPr>
                <a:xfrm>
                  <a:off x="5137475" y="3533000"/>
                  <a:ext cx="187325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1" name="Google Shape;5281;p70"/>
                <p:cNvSpPr/>
                <p:nvPr/>
              </p:nvSpPr>
              <p:spPr>
                <a:xfrm>
                  <a:off x="5220600" y="3583075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2" name="Google Shape;5282;p70"/>
                <p:cNvSpPr/>
                <p:nvPr/>
              </p:nvSpPr>
              <p:spPr>
                <a:xfrm>
                  <a:off x="5137475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3" name="Google Shape;5283;p70"/>
                <p:cNvSpPr/>
                <p:nvPr/>
              </p:nvSpPr>
              <p:spPr>
                <a:xfrm>
                  <a:off x="532075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2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4" name="Google Shape;5284;p70"/>
                <p:cNvSpPr/>
                <p:nvPr/>
              </p:nvSpPr>
              <p:spPr>
                <a:xfrm>
                  <a:off x="532075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2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5" name="Google Shape;5285;p70"/>
                <p:cNvSpPr/>
                <p:nvPr/>
              </p:nvSpPr>
              <p:spPr>
                <a:xfrm>
                  <a:off x="5403875" y="3704250"/>
                  <a:ext cx="105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207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6" name="Google Shape;5286;p70"/>
                <p:cNvSpPr/>
                <p:nvPr/>
              </p:nvSpPr>
              <p:spPr>
                <a:xfrm>
                  <a:off x="5320750" y="3692250"/>
                  <a:ext cx="83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26" y="3646"/>
                      </a:lnTo>
                      <a:lnTo>
                        <a:pt x="332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287" name="Google Shape;5287;p70"/>
              <p:cNvGrpSpPr/>
              <p:nvPr/>
            </p:nvGrpSpPr>
            <p:grpSpPr>
              <a:xfrm>
                <a:off x="7430250" y="3135913"/>
                <a:ext cx="1005550" cy="842300"/>
                <a:chOff x="6364325" y="3416825"/>
                <a:chExt cx="1005550" cy="842300"/>
              </a:xfrm>
            </p:grpSpPr>
            <p:sp>
              <p:nvSpPr>
                <p:cNvPr id="5288" name="Google Shape;5288;p70"/>
                <p:cNvSpPr/>
                <p:nvPr/>
              </p:nvSpPr>
              <p:spPr>
                <a:xfrm>
                  <a:off x="6364325" y="3633150"/>
                  <a:ext cx="341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661" y="25038"/>
                      </a:lnTo>
                      <a:lnTo>
                        <a:pt x="1366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89" name="Google Shape;5289;p70"/>
                <p:cNvSpPr/>
                <p:nvPr/>
              </p:nvSpPr>
              <p:spPr>
                <a:xfrm>
                  <a:off x="670585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60" y="16865"/>
                      </a:lnTo>
                      <a:lnTo>
                        <a:pt x="2656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0" name="Google Shape;5290;p70"/>
                <p:cNvSpPr/>
                <p:nvPr/>
              </p:nvSpPr>
              <p:spPr>
                <a:xfrm>
                  <a:off x="636432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21" y="1"/>
                      </a:moveTo>
                      <a:lnTo>
                        <a:pt x="1" y="8494"/>
                      </a:lnTo>
                      <a:lnTo>
                        <a:pt x="13661" y="16506"/>
                      </a:lnTo>
                      <a:lnTo>
                        <a:pt x="40221" y="8173"/>
                      </a:lnTo>
                      <a:lnTo>
                        <a:pt x="265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1" name="Google Shape;5291;p70"/>
                <p:cNvSpPr/>
                <p:nvPr/>
              </p:nvSpPr>
              <p:spPr>
                <a:xfrm>
                  <a:off x="685607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207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2" y="20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2" name="Google Shape;5292;p70"/>
                <p:cNvSpPr/>
                <p:nvPr/>
              </p:nvSpPr>
              <p:spPr>
                <a:xfrm>
                  <a:off x="685607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2" y="200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3" name="Google Shape;5293;p70"/>
                <p:cNvSpPr/>
                <p:nvPr/>
              </p:nvSpPr>
              <p:spPr>
                <a:xfrm>
                  <a:off x="6940200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7" y="180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4" name="Google Shape;5294;p70"/>
                <p:cNvSpPr/>
                <p:nvPr/>
              </p:nvSpPr>
              <p:spPr>
                <a:xfrm>
                  <a:off x="6856075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5" name="Google Shape;5295;p70"/>
                <p:cNvSpPr/>
                <p:nvPr/>
              </p:nvSpPr>
              <p:spPr>
                <a:xfrm>
                  <a:off x="7040350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327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2" y="1844"/>
                      </a:lnTo>
                      <a:lnTo>
                        <a:pt x="432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6" name="Google Shape;5296;p70"/>
                <p:cNvSpPr/>
                <p:nvPr/>
              </p:nvSpPr>
              <p:spPr>
                <a:xfrm>
                  <a:off x="7040350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327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2" y="1803"/>
                      </a:lnTo>
                      <a:lnTo>
                        <a:pt x="4327" y="0"/>
                      </a:lnTo>
                      <a:close/>
                    </a:path>
                  </a:pathLst>
                </a:custGeom>
                <a:solidFill>
                  <a:srgbClr val="FFD46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7" name="Google Shape;5297;p70"/>
                <p:cNvSpPr/>
                <p:nvPr/>
              </p:nvSpPr>
              <p:spPr>
                <a:xfrm>
                  <a:off x="712347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8" name="Google Shape;5298;p70"/>
                <p:cNvSpPr/>
                <p:nvPr/>
              </p:nvSpPr>
              <p:spPr>
                <a:xfrm>
                  <a:off x="7040350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99" name="Google Shape;5299;p70"/>
                <p:cNvSpPr/>
                <p:nvPr/>
              </p:nvSpPr>
              <p:spPr>
                <a:xfrm>
                  <a:off x="6501550" y="357907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65" y="332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0" name="Google Shape;5300;p70"/>
                <p:cNvSpPr/>
                <p:nvPr/>
              </p:nvSpPr>
              <p:spPr>
                <a:xfrm>
                  <a:off x="6501550" y="35330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65" y="336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1" name="Google Shape;5301;p70"/>
                <p:cNvSpPr/>
                <p:nvPr/>
              </p:nvSpPr>
              <p:spPr>
                <a:xfrm>
                  <a:off x="658567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165"/>
                      </a:lnTo>
                      <a:lnTo>
                        <a:pt x="4166" y="184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2" name="Google Shape;5302;p70"/>
                <p:cNvSpPr/>
                <p:nvPr/>
              </p:nvSpPr>
              <p:spPr>
                <a:xfrm>
                  <a:off x="6501550" y="3567050"/>
                  <a:ext cx="84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07" extrusionOk="0">
                      <a:moveTo>
                        <a:pt x="0" y="1"/>
                      </a:moveTo>
                      <a:lnTo>
                        <a:pt x="0" y="1803"/>
                      </a:lnTo>
                      <a:lnTo>
                        <a:pt x="3365" y="380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3" name="Google Shape;5303;p70"/>
                <p:cNvSpPr/>
                <p:nvPr/>
              </p:nvSpPr>
              <p:spPr>
                <a:xfrm>
                  <a:off x="668080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4" name="Google Shape;5304;p70"/>
                <p:cNvSpPr/>
                <p:nvPr/>
              </p:nvSpPr>
              <p:spPr>
                <a:xfrm>
                  <a:off x="668080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20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5" name="Google Shape;5305;p70"/>
                <p:cNvSpPr/>
                <p:nvPr/>
              </p:nvSpPr>
              <p:spPr>
                <a:xfrm>
                  <a:off x="6764925" y="3704250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6" name="Google Shape;5306;p70"/>
                <p:cNvSpPr/>
                <p:nvPr/>
              </p:nvSpPr>
              <p:spPr>
                <a:xfrm>
                  <a:off x="6680800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07" name="Google Shape;5307;p70"/>
              <p:cNvGrpSpPr/>
              <p:nvPr/>
            </p:nvGrpSpPr>
            <p:grpSpPr>
              <a:xfrm>
                <a:off x="7434048" y="2717721"/>
                <a:ext cx="1001525" cy="842300"/>
                <a:chOff x="2754900" y="3416825"/>
                <a:chExt cx="1001525" cy="842300"/>
              </a:xfrm>
            </p:grpSpPr>
            <p:sp>
              <p:nvSpPr>
                <p:cNvPr id="5308" name="Google Shape;5308;p70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09" name="Google Shape;5309;p70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0" name="Google Shape;5310;p70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1" name="Google Shape;5311;p70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2" name="Google Shape;5312;p70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3" name="Google Shape;5313;p70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4" name="Google Shape;5314;p70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5" name="Google Shape;5315;p70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6" name="Google Shape;5316;p70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7" name="Google Shape;5317;p70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8" name="Google Shape;5318;p70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19" name="Google Shape;5319;p70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0" name="Google Shape;5320;p70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1" name="Google Shape;5321;p70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2" name="Google Shape;5322;p70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3" name="Google Shape;5323;p70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4" name="Google Shape;5324;p70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5" name="Google Shape;5325;p70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6" name="Google Shape;5326;p70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5327" name="Google Shape;5327;p70"/>
              <p:cNvGrpSpPr/>
              <p:nvPr/>
            </p:nvGrpSpPr>
            <p:grpSpPr>
              <a:xfrm>
                <a:off x="8094501" y="1709008"/>
                <a:ext cx="1001525" cy="842300"/>
                <a:chOff x="2754900" y="3416825"/>
                <a:chExt cx="1001525" cy="842300"/>
              </a:xfrm>
            </p:grpSpPr>
            <p:sp>
              <p:nvSpPr>
                <p:cNvPr id="5328" name="Google Shape;5328;p70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9" name="Google Shape;5329;p70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0" name="Google Shape;5330;p70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1" name="Google Shape;5331;p70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2" name="Google Shape;5332;p70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3" name="Google Shape;5333;p70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4" name="Google Shape;5334;p70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5" name="Google Shape;5335;p70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6" name="Google Shape;5336;p70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7" name="Google Shape;5337;p70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8" name="Google Shape;5338;p70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39" name="Google Shape;5339;p70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0" name="Google Shape;5340;p70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1" name="Google Shape;5341;p70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2" name="Google Shape;5342;p70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3" name="Google Shape;5343;p70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4" name="Google Shape;5344;p70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5" name="Google Shape;5345;p70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46" name="Google Shape;5346;p70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347" name="Google Shape;5347;p70"/>
          <p:cNvGrpSpPr/>
          <p:nvPr/>
        </p:nvGrpSpPr>
        <p:grpSpPr>
          <a:xfrm>
            <a:off x="2951000" y="3339925"/>
            <a:ext cx="1745100" cy="1263450"/>
            <a:chOff x="4999275" y="2992475"/>
            <a:chExt cx="1745100" cy="1263450"/>
          </a:xfrm>
        </p:grpSpPr>
        <p:sp>
          <p:nvSpPr>
            <p:cNvPr id="5348" name="Google Shape;5348;p70"/>
            <p:cNvSpPr/>
            <p:nvPr/>
          </p:nvSpPr>
          <p:spPr>
            <a:xfrm>
              <a:off x="5667750" y="39384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49" name="Google Shape;5349;p70"/>
            <p:cNvGrpSpPr/>
            <p:nvPr/>
          </p:nvGrpSpPr>
          <p:grpSpPr>
            <a:xfrm flipH="1">
              <a:off x="4999275" y="3413625"/>
              <a:ext cx="1005550" cy="842300"/>
              <a:chOff x="6364325" y="3416825"/>
              <a:chExt cx="1005550" cy="842300"/>
            </a:xfrm>
          </p:grpSpPr>
          <p:sp>
            <p:nvSpPr>
              <p:cNvPr id="5350" name="Google Shape;5350;p70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1" name="Google Shape;5351;p70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2" name="Google Shape;5352;p70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3" name="Google Shape;5353;p70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4" name="Google Shape;5354;p70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5" name="Google Shape;5355;p70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6" name="Google Shape;5356;p70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7" name="Google Shape;5357;p70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8" name="Google Shape;5358;p70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9" name="Google Shape;5359;p70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0" name="Google Shape;5360;p70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1" name="Google Shape;5361;p70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2" name="Google Shape;5362;p70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3" name="Google Shape;5363;p70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4" name="Google Shape;5364;p70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5" name="Google Shape;5365;p70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6" name="Google Shape;5366;p70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7" name="Google Shape;5367;p70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8" name="Google Shape;5368;p70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69" name="Google Shape;5369;p70"/>
            <p:cNvGrpSpPr/>
            <p:nvPr/>
          </p:nvGrpSpPr>
          <p:grpSpPr>
            <a:xfrm flipH="1">
              <a:off x="4999275" y="2992475"/>
              <a:ext cx="1005550" cy="842300"/>
              <a:chOff x="4999275" y="3416825"/>
              <a:chExt cx="1005550" cy="842300"/>
            </a:xfrm>
          </p:grpSpPr>
          <p:sp>
            <p:nvSpPr>
              <p:cNvPr id="5370" name="Google Shape;5370;p70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1" name="Google Shape;5371;p70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2" name="Google Shape;5372;p70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3" name="Google Shape;5373;p70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4" name="Google Shape;5374;p70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5" name="Google Shape;5375;p70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6" name="Google Shape;5376;p70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7" name="Google Shape;5377;p70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8" name="Google Shape;5378;p70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9" name="Google Shape;5379;p70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0" name="Google Shape;5380;p70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1" name="Google Shape;5381;p70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2" name="Google Shape;5382;p70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3" name="Google Shape;5383;p70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4" name="Google Shape;5384;p70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5" name="Google Shape;5385;p70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6" name="Google Shape;5386;p70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7" name="Google Shape;5387;p70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8" name="Google Shape;5388;p70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389" name="Google Shape;5389;p70"/>
          <p:cNvGrpSpPr/>
          <p:nvPr/>
        </p:nvGrpSpPr>
        <p:grpSpPr>
          <a:xfrm flipH="1">
            <a:off x="2951000" y="2251700"/>
            <a:ext cx="1001525" cy="842300"/>
            <a:chOff x="2754900" y="3416825"/>
            <a:chExt cx="1001525" cy="842300"/>
          </a:xfrm>
        </p:grpSpPr>
        <p:sp>
          <p:nvSpPr>
            <p:cNvPr id="5390" name="Google Shape;5390;p70"/>
            <p:cNvSpPr/>
            <p:nvPr/>
          </p:nvSpPr>
          <p:spPr>
            <a:xfrm>
              <a:off x="2754900" y="3633150"/>
              <a:ext cx="337525" cy="625975"/>
            </a:xfrm>
            <a:custGeom>
              <a:avLst/>
              <a:gdLst/>
              <a:ahLst/>
              <a:cxnLst/>
              <a:rect l="l" t="t" r="r" b="b"/>
              <a:pathLst>
                <a:path w="13501" h="25039" extrusionOk="0">
                  <a:moveTo>
                    <a:pt x="0" y="1"/>
                  </a:moveTo>
                  <a:lnTo>
                    <a:pt x="0" y="16866"/>
                  </a:lnTo>
                  <a:lnTo>
                    <a:pt x="13501" y="25038"/>
                  </a:lnTo>
                  <a:lnTo>
                    <a:pt x="13501" y="80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70"/>
            <p:cNvSpPr/>
            <p:nvPr/>
          </p:nvSpPr>
          <p:spPr>
            <a:xfrm>
              <a:off x="3092400" y="3625150"/>
              <a:ext cx="664025" cy="633975"/>
            </a:xfrm>
            <a:custGeom>
              <a:avLst/>
              <a:gdLst/>
              <a:ahLst/>
              <a:cxnLst/>
              <a:rect l="l" t="t" r="r" b="b"/>
              <a:pathLst>
                <a:path w="26561" h="25359" extrusionOk="0">
                  <a:moveTo>
                    <a:pt x="26561" y="0"/>
                  </a:moveTo>
                  <a:lnTo>
                    <a:pt x="1" y="8333"/>
                  </a:lnTo>
                  <a:lnTo>
                    <a:pt x="1" y="25358"/>
                  </a:lnTo>
                  <a:lnTo>
                    <a:pt x="26561" y="16865"/>
                  </a:lnTo>
                  <a:lnTo>
                    <a:pt x="265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70"/>
            <p:cNvSpPr/>
            <p:nvPr/>
          </p:nvSpPr>
          <p:spPr>
            <a:xfrm>
              <a:off x="2754900" y="3420825"/>
              <a:ext cx="1001525" cy="412650"/>
            </a:xfrm>
            <a:custGeom>
              <a:avLst/>
              <a:gdLst/>
              <a:ahLst/>
              <a:cxnLst/>
              <a:rect l="l" t="t" r="r" b="b"/>
              <a:pathLst>
                <a:path w="40061" h="16506" extrusionOk="0">
                  <a:moveTo>
                    <a:pt x="26520" y="1"/>
                  </a:moveTo>
                  <a:lnTo>
                    <a:pt x="0" y="8494"/>
                  </a:lnTo>
                  <a:lnTo>
                    <a:pt x="13501" y="16506"/>
                  </a:lnTo>
                  <a:lnTo>
                    <a:pt x="40061" y="8173"/>
                  </a:lnTo>
                  <a:lnTo>
                    <a:pt x="26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70"/>
            <p:cNvSpPr/>
            <p:nvPr/>
          </p:nvSpPr>
          <p:spPr>
            <a:xfrm>
              <a:off x="3246650" y="3461900"/>
              <a:ext cx="188300" cy="84150"/>
            </a:xfrm>
            <a:custGeom>
              <a:avLst/>
              <a:gdLst/>
              <a:ahLst/>
              <a:cxnLst/>
              <a:rect l="l" t="t" r="r" b="b"/>
              <a:pathLst>
                <a:path w="7532" h="3366" extrusionOk="0">
                  <a:moveTo>
                    <a:pt x="4166" y="0"/>
                  </a:moveTo>
                  <a:lnTo>
                    <a:pt x="0" y="1362"/>
                  </a:lnTo>
                  <a:lnTo>
                    <a:pt x="3365" y="336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70"/>
            <p:cNvSpPr/>
            <p:nvPr/>
          </p:nvSpPr>
          <p:spPr>
            <a:xfrm>
              <a:off x="3246650" y="3416825"/>
              <a:ext cx="188300" cy="83150"/>
            </a:xfrm>
            <a:custGeom>
              <a:avLst/>
              <a:gdLst/>
              <a:ahLst/>
              <a:cxnLst/>
              <a:rect l="l" t="t" r="r" b="b"/>
              <a:pathLst>
                <a:path w="7532" h="3326" extrusionOk="0">
                  <a:moveTo>
                    <a:pt x="4166" y="1"/>
                  </a:moveTo>
                  <a:lnTo>
                    <a:pt x="0" y="1323"/>
                  </a:lnTo>
                  <a:lnTo>
                    <a:pt x="3365" y="332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70"/>
            <p:cNvSpPr/>
            <p:nvPr/>
          </p:nvSpPr>
          <p:spPr>
            <a:xfrm>
              <a:off x="3330775" y="3466900"/>
              <a:ext cx="104175" cy="79150"/>
            </a:xfrm>
            <a:custGeom>
              <a:avLst/>
              <a:gdLst/>
              <a:ahLst/>
              <a:cxnLst/>
              <a:rect l="l" t="t" r="r" b="b"/>
              <a:pathLst>
                <a:path w="4167" h="3166" extrusionOk="0">
                  <a:moveTo>
                    <a:pt x="4166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166" y="180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70"/>
            <p:cNvSpPr/>
            <p:nvPr/>
          </p:nvSpPr>
          <p:spPr>
            <a:xfrm>
              <a:off x="3246650" y="3449875"/>
              <a:ext cx="84150" cy="96175"/>
            </a:xfrm>
            <a:custGeom>
              <a:avLst/>
              <a:gdLst/>
              <a:ahLst/>
              <a:cxnLst/>
              <a:rect l="l" t="t" r="r" b="b"/>
              <a:pathLst>
                <a:path w="3366" h="3847" extrusionOk="0">
                  <a:moveTo>
                    <a:pt x="0" y="1"/>
                  </a:moveTo>
                  <a:lnTo>
                    <a:pt x="0" y="1843"/>
                  </a:lnTo>
                  <a:lnTo>
                    <a:pt x="3365" y="384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70"/>
            <p:cNvSpPr/>
            <p:nvPr/>
          </p:nvSpPr>
          <p:spPr>
            <a:xfrm>
              <a:off x="3430925" y="3587075"/>
              <a:ext cx="187300" cy="80150"/>
            </a:xfrm>
            <a:custGeom>
              <a:avLst/>
              <a:gdLst/>
              <a:ahLst/>
              <a:cxnLst/>
              <a:rect l="l" t="t" r="r" b="b"/>
              <a:pathLst>
                <a:path w="7492" h="3206" extrusionOk="0">
                  <a:moveTo>
                    <a:pt x="4166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1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70"/>
            <p:cNvSpPr/>
            <p:nvPr/>
          </p:nvSpPr>
          <p:spPr>
            <a:xfrm>
              <a:off x="3430925" y="3542025"/>
              <a:ext cx="187300" cy="79125"/>
            </a:xfrm>
            <a:custGeom>
              <a:avLst/>
              <a:gdLst/>
              <a:ahLst/>
              <a:cxnLst/>
              <a:rect l="l" t="t" r="r" b="b"/>
              <a:pathLst>
                <a:path w="7492" h="3165" extrusionOk="0">
                  <a:moveTo>
                    <a:pt x="4166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1" y="18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70"/>
            <p:cNvSpPr/>
            <p:nvPr/>
          </p:nvSpPr>
          <p:spPr>
            <a:xfrm>
              <a:off x="3514050" y="3587075"/>
              <a:ext cx="104175" cy="80150"/>
            </a:xfrm>
            <a:custGeom>
              <a:avLst/>
              <a:gdLst/>
              <a:ahLst/>
              <a:cxnLst/>
              <a:rect l="l" t="t" r="r" b="b"/>
              <a:pathLst>
                <a:path w="4167" h="3206" extrusionOk="0">
                  <a:moveTo>
                    <a:pt x="4166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6" y="184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70"/>
            <p:cNvSpPr/>
            <p:nvPr/>
          </p:nvSpPr>
          <p:spPr>
            <a:xfrm>
              <a:off x="3430925" y="3575075"/>
              <a:ext cx="83150" cy="92150"/>
            </a:xfrm>
            <a:custGeom>
              <a:avLst/>
              <a:gdLst/>
              <a:ahLst/>
              <a:cxnLst/>
              <a:rect l="l" t="t" r="r" b="b"/>
              <a:pathLst>
                <a:path w="3326" h="3686" extrusionOk="0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70"/>
            <p:cNvSpPr/>
            <p:nvPr/>
          </p:nvSpPr>
          <p:spPr>
            <a:xfrm>
              <a:off x="2888100" y="3579075"/>
              <a:ext cx="187300" cy="83150"/>
            </a:xfrm>
            <a:custGeom>
              <a:avLst/>
              <a:gdLst/>
              <a:ahLst/>
              <a:cxnLst/>
              <a:rect l="l" t="t" r="r" b="b"/>
              <a:pathLst>
                <a:path w="7492" h="3326" extrusionOk="0">
                  <a:moveTo>
                    <a:pt x="4167" y="0"/>
                  </a:moveTo>
                  <a:lnTo>
                    <a:pt x="1" y="1322"/>
                  </a:lnTo>
                  <a:lnTo>
                    <a:pt x="3326" y="3325"/>
                  </a:lnTo>
                  <a:lnTo>
                    <a:pt x="749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70"/>
            <p:cNvSpPr/>
            <p:nvPr/>
          </p:nvSpPr>
          <p:spPr>
            <a:xfrm>
              <a:off x="2888100" y="3533000"/>
              <a:ext cx="187300" cy="84150"/>
            </a:xfrm>
            <a:custGeom>
              <a:avLst/>
              <a:gdLst/>
              <a:ahLst/>
              <a:cxnLst/>
              <a:rect l="l" t="t" r="r" b="b"/>
              <a:pathLst>
                <a:path w="7492" h="3366" extrusionOk="0">
                  <a:moveTo>
                    <a:pt x="4167" y="1"/>
                  </a:moveTo>
                  <a:lnTo>
                    <a:pt x="1" y="1363"/>
                  </a:lnTo>
                  <a:lnTo>
                    <a:pt x="3326" y="3366"/>
                  </a:lnTo>
                  <a:lnTo>
                    <a:pt x="749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70"/>
            <p:cNvSpPr/>
            <p:nvPr/>
          </p:nvSpPr>
          <p:spPr>
            <a:xfrm>
              <a:off x="2971225" y="3583075"/>
              <a:ext cx="104175" cy="79150"/>
            </a:xfrm>
            <a:custGeom>
              <a:avLst/>
              <a:gdLst/>
              <a:ahLst/>
              <a:cxnLst/>
              <a:rect l="l" t="t" r="r" b="b"/>
              <a:pathLst>
                <a:path w="4167" h="3166" extrusionOk="0">
                  <a:moveTo>
                    <a:pt x="4167" y="1"/>
                  </a:moveTo>
                  <a:lnTo>
                    <a:pt x="1" y="1363"/>
                  </a:lnTo>
                  <a:lnTo>
                    <a:pt x="1" y="3165"/>
                  </a:lnTo>
                  <a:lnTo>
                    <a:pt x="4167" y="184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70"/>
            <p:cNvSpPr/>
            <p:nvPr/>
          </p:nvSpPr>
          <p:spPr>
            <a:xfrm>
              <a:off x="2888100" y="3567050"/>
              <a:ext cx="83150" cy="95175"/>
            </a:xfrm>
            <a:custGeom>
              <a:avLst/>
              <a:gdLst/>
              <a:ahLst/>
              <a:cxnLst/>
              <a:rect l="l" t="t" r="r" b="b"/>
              <a:pathLst>
                <a:path w="3326" h="3807" extrusionOk="0">
                  <a:moveTo>
                    <a:pt x="1" y="1"/>
                  </a:moveTo>
                  <a:lnTo>
                    <a:pt x="1" y="1803"/>
                  </a:lnTo>
                  <a:lnTo>
                    <a:pt x="3326" y="3806"/>
                  </a:lnTo>
                  <a:lnTo>
                    <a:pt x="3326" y="2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70"/>
            <p:cNvSpPr/>
            <p:nvPr/>
          </p:nvSpPr>
          <p:spPr>
            <a:xfrm>
              <a:off x="3071375" y="3704250"/>
              <a:ext cx="188300" cy="79150"/>
            </a:xfrm>
            <a:custGeom>
              <a:avLst/>
              <a:gdLst/>
              <a:ahLst/>
              <a:cxnLst/>
              <a:rect l="l" t="t" r="r" b="b"/>
              <a:pathLst>
                <a:path w="7532" h="3166" extrusionOk="0">
                  <a:moveTo>
                    <a:pt x="416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C321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70"/>
            <p:cNvSpPr/>
            <p:nvPr/>
          </p:nvSpPr>
          <p:spPr>
            <a:xfrm>
              <a:off x="3071375" y="3658200"/>
              <a:ext cx="188300" cy="79125"/>
            </a:xfrm>
            <a:custGeom>
              <a:avLst/>
              <a:gdLst/>
              <a:ahLst/>
              <a:cxnLst/>
              <a:rect l="l" t="t" r="r" b="b"/>
              <a:pathLst>
                <a:path w="7532" h="3165" extrusionOk="0">
                  <a:moveTo>
                    <a:pt x="416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70"/>
            <p:cNvSpPr/>
            <p:nvPr/>
          </p:nvSpPr>
          <p:spPr>
            <a:xfrm>
              <a:off x="3155500" y="3704250"/>
              <a:ext cx="104175" cy="79150"/>
            </a:xfrm>
            <a:custGeom>
              <a:avLst/>
              <a:gdLst/>
              <a:ahLst/>
              <a:cxnLst/>
              <a:rect l="l" t="t" r="r" b="b"/>
              <a:pathLst>
                <a:path w="4167" h="3166" extrusionOk="0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70"/>
            <p:cNvSpPr/>
            <p:nvPr/>
          </p:nvSpPr>
          <p:spPr>
            <a:xfrm>
              <a:off x="3071375" y="3692250"/>
              <a:ext cx="84150" cy="91150"/>
            </a:xfrm>
            <a:custGeom>
              <a:avLst/>
              <a:gdLst/>
              <a:ahLst/>
              <a:cxnLst/>
              <a:rect l="l" t="t" r="r" b="b"/>
              <a:pathLst>
                <a:path w="3366" h="3646" extrusionOk="0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9" name="Google Shape;5409;p70"/>
          <p:cNvGrpSpPr/>
          <p:nvPr/>
        </p:nvGrpSpPr>
        <p:grpSpPr>
          <a:xfrm>
            <a:off x="1422675" y="1005150"/>
            <a:ext cx="1005550" cy="842300"/>
            <a:chOff x="4999275" y="3416825"/>
            <a:chExt cx="1005550" cy="842300"/>
          </a:xfrm>
        </p:grpSpPr>
        <p:sp>
          <p:nvSpPr>
            <p:cNvPr id="5410" name="Google Shape;5410;p70"/>
            <p:cNvSpPr/>
            <p:nvPr/>
          </p:nvSpPr>
          <p:spPr>
            <a:xfrm>
              <a:off x="4999275" y="3633150"/>
              <a:ext cx="342550" cy="625975"/>
            </a:xfrm>
            <a:custGeom>
              <a:avLst/>
              <a:gdLst/>
              <a:ahLst/>
              <a:cxnLst/>
              <a:rect l="l" t="t" r="r" b="b"/>
              <a:pathLst>
                <a:path w="13702" h="25039" extrusionOk="0">
                  <a:moveTo>
                    <a:pt x="1" y="1"/>
                  </a:moveTo>
                  <a:lnTo>
                    <a:pt x="1" y="16866"/>
                  </a:lnTo>
                  <a:lnTo>
                    <a:pt x="13701" y="25038"/>
                  </a:lnTo>
                  <a:lnTo>
                    <a:pt x="1370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70"/>
            <p:cNvSpPr/>
            <p:nvPr/>
          </p:nvSpPr>
          <p:spPr>
            <a:xfrm>
              <a:off x="5341800" y="3625150"/>
              <a:ext cx="663025" cy="633975"/>
            </a:xfrm>
            <a:custGeom>
              <a:avLst/>
              <a:gdLst/>
              <a:ahLst/>
              <a:cxnLst/>
              <a:rect l="l" t="t" r="r" b="b"/>
              <a:pathLst>
                <a:path w="26521" h="25359" extrusionOk="0">
                  <a:moveTo>
                    <a:pt x="2652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20" y="16865"/>
                  </a:lnTo>
                  <a:lnTo>
                    <a:pt x="265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70"/>
            <p:cNvSpPr/>
            <p:nvPr/>
          </p:nvSpPr>
          <p:spPr>
            <a:xfrm>
              <a:off x="4999275" y="3420825"/>
              <a:ext cx="1005550" cy="412650"/>
            </a:xfrm>
            <a:custGeom>
              <a:avLst/>
              <a:gdLst/>
              <a:ahLst/>
              <a:cxnLst/>
              <a:rect l="l" t="t" r="r" b="b"/>
              <a:pathLst>
                <a:path w="40222" h="16506" extrusionOk="0">
                  <a:moveTo>
                    <a:pt x="26561" y="1"/>
                  </a:moveTo>
                  <a:lnTo>
                    <a:pt x="1" y="8494"/>
                  </a:lnTo>
                  <a:lnTo>
                    <a:pt x="13701" y="16506"/>
                  </a:lnTo>
                  <a:lnTo>
                    <a:pt x="40221" y="8173"/>
                  </a:lnTo>
                  <a:lnTo>
                    <a:pt x="265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70"/>
            <p:cNvSpPr/>
            <p:nvPr/>
          </p:nvSpPr>
          <p:spPr>
            <a:xfrm>
              <a:off x="5496025" y="3461900"/>
              <a:ext cx="188300" cy="84150"/>
            </a:xfrm>
            <a:custGeom>
              <a:avLst/>
              <a:gdLst/>
              <a:ahLst/>
              <a:cxnLst/>
              <a:rect l="l" t="t" r="r" b="b"/>
              <a:pathLst>
                <a:path w="7532" h="3366" extrusionOk="0">
                  <a:moveTo>
                    <a:pt x="4167" y="0"/>
                  </a:moveTo>
                  <a:lnTo>
                    <a:pt x="0" y="1362"/>
                  </a:lnTo>
                  <a:lnTo>
                    <a:pt x="3325" y="3365"/>
                  </a:lnTo>
                  <a:lnTo>
                    <a:pt x="753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70"/>
            <p:cNvSpPr/>
            <p:nvPr/>
          </p:nvSpPr>
          <p:spPr>
            <a:xfrm>
              <a:off x="5496025" y="3416825"/>
              <a:ext cx="188300" cy="83150"/>
            </a:xfrm>
            <a:custGeom>
              <a:avLst/>
              <a:gdLst/>
              <a:ahLst/>
              <a:cxnLst/>
              <a:rect l="l" t="t" r="r" b="b"/>
              <a:pathLst>
                <a:path w="7532" h="3326" extrusionOk="0">
                  <a:moveTo>
                    <a:pt x="4167" y="1"/>
                  </a:moveTo>
                  <a:lnTo>
                    <a:pt x="0" y="1323"/>
                  </a:lnTo>
                  <a:lnTo>
                    <a:pt x="3325" y="3326"/>
                  </a:lnTo>
                  <a:lnTo>
                    <a:pt x="753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70"/>
            <p:cNvSpPr/>
            <p:nvPr/>
          </p:nvSpPr>
          <p:spPr>
            <a:xfrm>
              <a:off x="5579150" y="3466900"/>
              <a:ext cx="105175" cy="79150"/>
            </a:xfrm>
            <a:custGeom>
              <a:avLst/>
              <a:gdLst/>
              <a:ahLst/>
              <a:cxnLst/>
              <a:rect l="l" t="t" r="r" b="b"/>
              <a:pathLst>
                <a:path w="4207" h="3166" extrusionOk="0">
                  <a:moveTo>
                    <a:pt x="4207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207" y="1803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70"/>
            <p:cNvSpPr/>
            <p:nvPr/>
          </p:nvSpPr>
          <p:spPr>
            <a:xfrm>
              <a:off x="5496025" y="3449875"/>
              <a:ext cx="83150" cy="96175"/>
            </a:xfrm>
            <a:custGeom>
              <a:avLst/>
              <a:gdLst/>
              <a:ahLst/>
              <a:cxnLst/>
              <a:rect l="l" t="t" r="r" b="b"/>
              <a:pathLst>
                <a:path w="3326" h="3847" extrusionOk="0">
                  <a:moveTo>
                    <a:pt x="0" y="1"/>
                  </a:moveTo>
                  <a:lnTo>
                    <a:pt x="0" y="1843"/>
                  </a:lnTo>
                  <a:lnTo>
                    <a:pt x="3325" y="3846"/>
                  </a:lnTo>
                  <a:lnTo>
                    <a:pt x="332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70"/>
            <p:cNvSpPr/>
            <p:nvPr/>
          </p:nvSpPr>
          <p:spPr>
            <a:xfrm>
              <a:off x="5679300" y="3587075"/>
              <a:ext cx="188300" cy="80150"/>
            </a:xfrm>
            <a:custGeom>
              <a:avLst/>
              <a:gdLst/>
              <a:ahLst/>
              <a:cxnLst/>
              <a:rect l="l" t="t" r="r" b="b"/>
              <a:pathLst>
                <a:path w="7532" h="3206" extrusionOk="0">
                  <a:moveTo>
                    <a:pt x="4207" y="1"/>
                  </a:moveTo>
                  <a:lnTo>
                    <a:pt x="1" y="1363"/>
                  </a:lnTo>
                  <a:lnTo>
                    <a:pt x="3366" y="320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70"/>
            <p:cNvSpPr/>
            <p:nvPr/>
          </p:nvSpPr>
          <p:spPr>
            <a:xfrm>
              <a:off x="5679300" y="3542025"/>
              <a:ext cx="188300" cy="79125"/>
            </a:xfrm>
            <a:custGeom>
              <a:avLst/>
              <a:gdLst/>
              <a:ahLst/>
              <a:cxnLst/>
              <a:rect l="l" t="t" r="r" b="b"/>
              <a:pathLst>
                <a:path w="7532" h="3165" extrusionOk="0">
                  <a:moveTo>
                    <a:pt x="4207" y="0"/>
                  </a:moveTo>
                  <a:lnTo>
                    <a:pt x="1" y="1322"/>
                  </a:lnTo>
                  <a:lnTo>
                    <a:pt x="3366" y="3165"/>
                  </a:lnTo>
                  <a:lnTo>
                    <a:pt x="7532" y="180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70"/>
            <p:cNvSpPr/>
            <p:nvPr/>
          </p:nvSpPr>
          <p:spPr>
            <a:xfrm>
              <a:off x="5763425" y="3587075"/>
              <a:ext cx="104175" cy="80150"/>
            </a:xfrm>
            <a:custGeom>
              <a:avLst/>
              <a:gdLst/>
              <a:ahLst/>
              <a:cxnLst/>
              <a:rect l="l" t="t" r="r" b="b"/>
              <a:pathLst>
                <a:path w="4167" h="3206" extrusionOk="0">
                  <a:moveTo>
                    <a:pt x="4167" y="1"/>
                  </a:moveTo>
                  <a:lnTo>
                    <a:pt x="1" y="1363"/>
                  </a:lnTo>
                  <a:lnTo>
                    <a:pt x="1" y="320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70"/>
            <p:cNvSpPr/>
            <p:nvPr/>
          </p:nvSpPr>
          <p:spPr>
            <a:xfrm>
              <a:off x="5679300" y="3575075"/>
              <a:ext cx="84150" cy="92150"/>
            </a:xfrm>
            <a:custGeom>
              <a:avLst/>
              <a:gdLst/>
              <a:ahLst/>
              <a:cxnLst/>
              <a:rect l="l" t="t" r="r" b="b"/>
              <a:pathLst>
                <a:path w="3366" h="3686" extrusionOk="0">
                  <a:moveTo>
                    <a:pt x="1" y="0"/>
                  </a:moveTo>
                  <a:lnTo>
                    <a:pt x="1" y="1843"/>
                  </a:lnTo>
                  <a:lnTo>
                    <a:pt x="3366" y="3686"/>
                  </a:lnTo>
                  <a:lnTo>
                    <a:pt x="3366" y="18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70"/>
            <p:cNvSpPr/>
            <p:nvPr/>
          </p:nvSpPr>
          <p:spPr>
            <a:xfrm>
              <a:off x="5137475" y="3579075"/>
              <a:ext cx="187325" cy="83150"/>
            </a:xfrm>
            <a:custGeom>
              <a:avLst/>
              <a:gdLst/>
              <a:ahLst/>
              <a:cxnLst/>
              <a:rect l="l" t="t" r="r" b="b"/>
              <a:pathLst>
                <a:path w="7493" h="3326" extrusionOk="0">
                  <a:moveTo>
                    <a:pt x="4167" y="0"/>
                  </a:moveTo>
                  <a:lnTo>
                    <a:pt x="1" y="1322"/>
                  </a:lnTo>
                  <a:lnTo>
                    <a:pt x="3326" y="3325"/>
                  </a:lnTo>
                  <a:lnTo>
                    <a:pt x="7492" y="200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70"/>
            <p:cNvSpPr/>
            <p:nvPr/>
          </p:nvSpPr>
          <p:spPr>
            <a:xfrm>
              <a:off x="5137475" y="3533000"/>
              <a:ext cx="187325" cy="84150"/>
            </a:xfrm>
            <a:custGeom>
              <a:avLst/>
              <a:gdLst/>
              <a:ahLst/>
              <a:cxnLst/>
              <a:rect l="l" t="t" r="r" b="b"/>
              <a:pathLst>
                <a:path w="7493" h="3366" extrusionOk="0">
                  <a:moveTo>
                    <a:pt x="4167" y="1"/>
                  </a:moveTo>
                  <a:lnTo>
                    <a:pt x="1" y="1363"/>
                  </a:lnTo>
                  <a:lnTo>
                    <a:pt x="3326" y="3366"/>
                  </a:lnTo>
                  <a:lnTo>
                    <a:pt x="7492" y="200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70"/>
            <p:cNvSpPr/>
            <p:nvPr/>
          </p:nvSpPr>
          <p:spPr>
            <a:xfrm>
              <a:off x="5220600" y="3583075"/>
              <a:ext cx="104200" cy="79150"/>
            </a:xfrm>
            <a:custGeom>
              <a:avLst/>
              <a:gdLst/>
              <a:ahLst/>
              <a:cxnLst/>
              <a:rect l="l" t="t" r="r" b="b"/>
              <a:pathLst>
                <a:path w="4168" h="3166" extrusionOk="0">
                  <a:moveTo>
                    <a:pt x="4167" y="1"/>
                  </a:moveTo>
                  <a:lnTo>
                    <a:pt x="1" y="1363"/>
                  </a:lnTo>
                  <a:lnTo>
                    <a:pt x="1" y="3165"/>
                  </a:lnTo>
                  <a:lnTo>
                    <a:pt x="4167" y="184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70"/>
            <p:cNvSpPr/>
            <p:nvPr/>
          </p:nvSpPr>
          <p:spPr>
            <a:xfrm>
              <a:off x="5137475" y="3567050"/>
              <a:ext cx="83150" cy="95175"/>
            </a:xfrm>
            <a:custGeom>
              <a:avLst/>
              <a:gdLst/>
              <a:ahLst/>
              <a:cxnLst/>
              <a:rect l="l" t="t" r="r" b="b"/>
              <a:pathLst>
                <a:path w="3326" h="3807" extrusionOk="0">
                  <a:moveTo>
                    <a:pt x="1" y="1"/>
                  </a:moveTo>
                  <a:lnTo>
                    <a:pt x="1" y="1803"/>
                  </a:lnTo>
                  <a:lnTo>
                    <a:pt x="3326" y="3806"/>
                  </a:lnTo>
                  <a:lnTo>
                    <a:pt x="3326" y="200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70"/>
            <p:cNvSpPr/>
            <p:nvPr/>
          </p:nvSpPr>
          <p:spPr>
            <a:xfrm>
              <a:off x="5320750" y="3704250"/>
              <a:ext cx="188325" cy="79150"/>
            </a:xfrm>
            <a:custGeom>
              <a:avLst/>
              <a:gdLst/>
              <a:ahLst/>
              <a:cxnLst/>
              <a:rect l="l" t="t" r="r" b="b"/>
              <a:pathLst>
                <a:path w="7533" h="3166" extrusionOk="0">
                  <a:moveTo>
                    <a:pt x="4167" y="1"/>
                  </a:moveTo>
                  <a:lnTo>
                    <a:pt x="1" y="1323"/>
                  </a:lnTo>
                  <a:lnTo>
                    <a:pt x="3326" y="3166"/>
                  </a:lnTo>
                  <a:lnTo>
                    <a:pt x="7532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0086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70"/>
            <p:cNvSpPr/>
            <p:nvPr/>
          </p:nvSpPr>
          <p:spPr>
            <a:xfrm>
              <a:off x="5320750" y="3658200"/>
              <a:ext cx="188325" cy="79125"/>
            </a:xfrm>
            <a:custGeom>
              <a:avLst/>
              <a:gdLst/>
              <a:ahLst/>
              <a:cxnLst/>
              <a:rect l="l" t="t" r="r" b="b"/>
              <a:pathLst>
                <a:path w="7533" h="3165" extrusionOk="0">
                  <a:moveTo>
                    <a:pt x="4167" y="0"/>
                  </a:moveTo>
                  <a:lnTo>
                    <a:pt x="1" y="1362"/>
                  </a:lnTo>
                  <a:lnTo>
                    <a:pt x="3326" y="3165"/>
                  </a:lnTo>
                  <a:lnTo>
                    <a:pt x="7532" y="1843"/>
                  </a:lnTo>
                  <a:lnTo>
                    <a:pt x="41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70"/>
            <p:cNvSpPr/>
            <p:nvPr/>
          </p:nvSpPr>
          <p:spPr>
            <a:xfrm>
              <a:off x="5403875" y="3704250"/>
              <a:ext cx="105200" cy="79150"/>
            </a:xfrm>
            <a:custGeom>
              <a:avLst/>
              <a:gdLst/>
              <a:ahLst/>
              <a:cxnLst/>
              <a:rect l="l" t="t" r="r" b="b"/>
              <a:pathLst>
                <a:path w="4208" h="3166" extrusionOk="0">
                  <a:moveTo>
                    <a:pt x="420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207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70"/>
            <p:cNvSpPr/>
            <p:nvPr/>
          </p:nvSpPr>
          <p:spPr>
            <a:xfrm>
              <a:off x="5320750" y="3692250"/>
              <a:ext cx="83150" cy="91150"/>
            </a:xfrm>
            <a:custGeom>
              <a:avLst/>
              <a:gdLst/>
              <a:ahLst/>
              <a:cxnLst/>
              <a:rect l="l" t="t" r="r" b="b"/>
              <a:pathLst>
                <a:path w="3326" h="3646" extrusionOk="0">
                  <a:moveTo>
                    <a:pt x="1" y="0"/>
                  </a:moveTo>
                  <a:lnTo>
                    <a:pt x="1" y="1803"/>
                  </a:lnTo>
                  <a:lnTo>
                    <a:pt x="3326" y="3646"/>
                  </a:lnTo>
                  <a:lnTo>
                    <a:pt x="332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9" name="Google Shape;5429;p70"/>
          <p:cNvGrpSpPr/>
          <p:nvPr/>
        </p:nvGrpSpPr>
        <p:grpSpPr>
          <a:xfrm>
            <a:off x="765200" y="946300"/>
            <a:ext cx="1005550" cy="842300"/>
            <a:chOff x="6364325" y="3416825"/>
            <a:chExt cx="1005550" cy="842300"/>
          </a:xfrm>
        </p:grpSpPr>
        <p:sp>
          <p:nvSpPr>
            <p:cNvPr id="5430" name="Google Shape;5430;p70"/>
            <p:cNvSpPr/>
            <p:nvPr/>
          </p:nvSpPr>
          <p:spPr>
            <a:xfrm>
              <a:off x="6364325" y="3633150"/>
              <a:ext cx="341550" cy="625975"/>
            </a:xfrm>
            <a:custGeom>
              <a:avLst/>
              <a:gdLst/>
              <a:ahLst/>
              <a:cxnLst/>
              <a:rect l="l" t="t" r="r" b="b"/>
              <a:pathLst>
                <a:path w="13662" h="25039" extrusionOk="0">
                  <a:moveTo>
                    <a:pt x="1" y="1"/>
                  </a:moveTo>
                  <a:lnTo>
                    <a:pt x="1" y="16866"/>
                  </a:lnTo>
                  <a:lnTo>
                    <a:pt x="13661" y="25038"/>
                  </a:lnTo>
                  <a:lnTo>
                    <a:pt x="13661" y="80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70"/>
            <p:cNvSpPr/>
            <p:nvPr/>
          </p:nvSpPr>
          <p:spPr>
            <a:xfrm>
              <a:off x="6705850" y="3625150"/>
              <a:ext cx="664025" cy="633975"/>
            </a:xfrm>
            <a:custGeom>
              <a:avLst/>
              <a:gdLst/>
              <a:ahLst/>
              <a:cxnLst/>
              <a:rect l="l" t="t" r="r" b="b"/>
              <a:pathLst>
                <a:path w="26561" h="25359" extrusionOk="0">
                  <a:moveTo>
                    <a:pt x="26560" y="0"/>
                  </a:moveTo>
                  <a:lnTo>
                    <a:pt x="0" y="8333"/>
                  </a:lnTo>
                  <a:lnTo>
                    <a:pt x="0" y="25358"/>
                  </a:lnTo>
                  <a:lnTo>
                    <a:pt x="26560" y="16865"/>
                  </a:lnTo>
                  <a:lnTo>
                    <a:pt x="26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70"/>
            <p:cNvSpPr/>
            <p:nvPr/>
          </p:nvSpPr>
          <p:spPr>
            <a:xfrm>
              <a:off x="6364325" y="3420825"/>
              <a:ext cx="1005550" cy="412650"/>
            </a:xfrm>
            <a:custGeom>
              <a:avLst/>
              <a:gdLst/>
              <a:ahLst/>
              <a:cxnLst/>
              <a:rect l="l" t="t" r="r" b="b"/>
              <a:pathLst>
                <a:path w="40222" h="16506" extrusionOk="0">
                  <a:moveTo>
                    <a:pt x="26521" y="1"/>
                  </a:moveTo>
                  <a:lnTo>
                    <a:pt x="1" y="8494"/>
                  </a:lnTo>
                  <a:lnTo>
                    <a:pt x="13661" y="16506"/>
                  </a:lnTo>
                  <a:lnTo>
                    <a:pt x="40221" y="8173"/>
                  </a:lnTo>
                  <a:lnTo>
                    <a:pt x="265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70"/>
            <p:cNvSpPr/>
            <p:nvPr/>
          </p:nvSpPr>
          <p:spPr>
            <a:xfrm>
              <a:off x="6856075" y="3461900"/>
              <a:ext cx="188300" cy="84150"/>
            </a:xfrm>
            <a:custGeom>
              <a:avLst/>
              <a:gdLst/>
              <a:ahLst/>
              <a:cxnLst/>
              <a:rect l="l" t="t" r="r" b="b"/>
              <a:pathLst>
                <a:path w="7532" h="3366" extrusionOk="0">
                  <a:moveTo>
                    <a:pt x="4207" y="0"/>
                  </a:moveTo>
                  <a:lnTo>
                    <a:pt x="0" y="1362"/>
                  </a:lnTo>
                  <a:lnTo>
                    <a:pt x="3365" y="3365"/>
                  </a:lnTo>
                  <a:lnTo>
                    <a:pt x="7532" y="200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70"/>
            <p:cNvSpPr/>
            <p:nvPr/>
          </p:nvSpPr>
          <p:spPr>
            <a:xfrm>
              <a:off x="6856075" y="3416825"/>
              <a:ext cx="188300" cy="83150"/>
            </a:xfrm>
            <a:custGeom>
              <a:avLst/>
              <a:gdLst/>
              <a:ahLst/>
              <a:cxnLst/>
              <a:rect l="l" t="t" r="r" b="b"/>
              <a:pathLst>
                <a:path w="7532" h="3326" extrusionOk="0">
                  <a:moveTo>
                    <a:pt x="4207" y="1"/>
                  </a:moveTo>
                  <a:lnTo>
                    <a:pt x="0" y="1323"/>
                  </a:lnTo>
                  <a:lnTo>
                    <a:pt x="3365" y="3326"/>
                  </a:lnTo>
                  <a:lnTo>
                    <a:pt x="7532" y="200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70"/>
            <p:cNvSpPr/>
            <p:nvPr/>
          </p:nvSpPr>
          <p:spPr>
            <a:xfrm>
              <a:off x="6940200" y="3466900"/>
              <a:ext cx="104175" cy="79150"/>
            </a:xfrm>
            <a:custGeom>
              <a:avLst/>
              <a:gdLst/>
              <a:ahLst/>
              <a:cxnLst/>
              <a:rect l="l" t="t" r="r" b="b"/>
              <a:pathLst>
                <a:path w="4167" h="3166" extrusionOk="0">
                  <a:moveTo>
                    <a:pt x="4167" y="1"/>
                  </a:moveTo>
                  <a:lnTo>
                    <a:pt x="0" y="1323"/>
                  </a:lnTo>
                  <a:lnTo>
                    <a:pt x="0" y="3165"/>
                  </a:lnTo>
                  <a:lnTo>
                    <a:pt x="4167" y="1803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70"/>
            <p:cNvSpPr/>
            <p:nvPr/>
          </p:nvSpPr>
          <p:spPr>
            <a:xfrm>
              <a:off x="6856075" y="3449875"/>
              <a:ext cx="84150" cy="96175"/>
            </a:xfrm>
            <a:custGeom>
              <a:avLst/>
              <a:gdLst/>
              <a:ahLst/>
              <a:cxnLst/>
              <a:rect l="l" t="t" r="r" b="b"/>
              <a:pathLst>
                <a:path w="3366" h="3847" extrusionOk="0">
                  <a:moveTo>
                    <a:pt x="0" y="1"/>
                  </a:moveTo>
                  <a:lnTo>
                    <a:pt x="0" y="1843"/>
                  </a:lnTo>
                  <a:lnTo>
                    <a:pt x="3365" y="384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70"/>
            <p:cNvSpPr/>
            <p:nvPr/>
          </p:nvSpPr>
          <p:spPr>
            <a:xfrm>
              <a:off x="7040350" y="3587075"/>
              <a:ext cx="187300" cy="80150"/>
            </a:xfrm>
            <a:custGeom>
              <a:avLst/>
              <a:gdLst/>
              <a:ahLst/>
              <a:cxnLst/>
              <a:rect l="l" t="t" r="r" b="b"/>
              <a:pathLst>
                <a:path w="7492" h="3206" extrusionOk="0">
                  <a:moveTo>
                    <a:pt x="4327" y="1"/>
                  </a:moveTo>
                  <a:lnTo>
                    <a:pt x="0" y="1363"/>
                  </a:lnTo>
                  <a:lnTo>
                    <a:pt x="3325" y="3206"/>
                  </a:lnTo>
                  <a:lnTo>
                    <a:pt x="7492" y="1844"/>
                  </a:lnTo>
                  <a:lnTo>
                    <a:pt x="432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70"/>
            <p:cNvSpPr/>
            <p:nvPr/>
          </p:nvSpPr>
          <p:spPr>
            <a:xfrm>
              <a:off x="7040350" y="3542025"/>
              <a:ext cx="187300" cy="79125"/>
            </a:xfrm>
            <a:custGeom>
              <a:avLst/>
              <a:gdLst/>
              <a:ahLst/>
              <a:cxnLst/>
              <a:rect l="l" t="t" r="r" b="b"/>
              <a:pathLst>
                <a:path w="7492" h="3165" extrusionOk="0">
                  <a:moveTo>
                    <a:pt x="4327" y="0"/>
                  </a:moveTo>
                  <a:lnTo>
                    <a:pt x="0" y="1322"/>
                  </a:lnTo>
                  <a:lnTo>
                    <a:pt x="3325" y="3165"/>
                  </a:lnTo>
                  <a:lnTo>
                    <a:pt x="7492" y="1803"/>
                  </a:lnTo>
                  <a:lnTo>
                    <a:pt x="4327" y="0"/>
                  </a:lnTo>
                  <a:close/>
                </a:path>
              </a:pathLst>
            </a:custGeom>
            <a:solidFill>
              <a:srgbClr val="FFD4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70"/>
            <p:cNvSpPr/>
            <p:nvPr/>
          </p:nvSpPr>
          <p:spPr>
            <a:xfrm>
              <a:off x="7123475" y="3587075"/>
              <a:ext cx="104175" cy="80150"/>
            </a:xfrm>
            <a:custGeom>
              <a:avLst/>
              <a:gdLst/>
              <a:ahLst/>
              <a:cxnLst/>
              <a:rect l="l" t="t" r="r" b="b"/>
              <a:pathLst>
                <a:path w="4167" h="3206" extrusionOk="0">
                  <a:moveTo>
                    <a:pt x="4167" y="1"/>
                  </a:moveTo>
                  <a:lnTo>
                    <a:pt x="0" y="1363"/>
                  </a:lnTo>
                  <a:lnTo>
                    <a:pt x="0" y="320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70"/>
            <p:cNvSpPr/>
            <p:nvPr/>
          </p:nvSpPr>
          <p:spPr>
            <a:xfrm>
              <a:off x="7040350" y="3575075"/>
              <a:ext cx="83150" cy="92150"/>
            </a:xfrm>
            <a:custGeom>
              <a:avLst/>
              <a:gdLst/>
              <a:ahLst/>
              <a:cxnLst/>
              <a:rect l="l" t="t" r="r" b="b"/>
              <a:pathLst>
                <a:path w="3326" h="3686" extrusionOk="0">
                  <a:moveTo>
                    <a:pt x="0" y="0"/>
                  </a:moveTo>
                  <a:lnTo>
                    <a:pt x="0" y="1843"/>
                  </a:lnTo>
                  <a:lnTo>
                    <a:pt x="3325" y="3686"/>
                  </a:lnTo>
                  <a:lnTo>
                    <a:pt x="3325" y="1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70"/>
            <p:cNvSpPr/>
            <p:nvPr/>
          </p:nvSpPr>
          <p:spPr>
            <a:xfrm>
              <a:off x="6501550" y="3579075"/>
              <a:ext cx="188300" cy="83150"/>
            </a:xfrm>
            <a:custGeom>
              <a:avLst/>
              <a:gdLst/>
              <a:ahLst/>
              <a:cxnLst/>
              <a:rect l="l" t="t" r="r" b="b"/>
              <a:pathLst>
                <a:path w="7532" h="3326" extrusionOk="0">
                  <a:moveTo>
                    <a:pt x="4166" y="0"/>
                  </a:moveTo>
                  <a:lnTo>
                    <a:pt x="0" y="1322"/>
                  </a:lnTo>
                  <a:lnTo>
                    <a:pt x="3365" y="3325"/>
                  </a:lnTo>
                  <a:lnTo>
                    <a:pt x="7531" y="2003"/>
                  </a:lnTo>
                  <a:lnTo>
                    <a:pt x="4166" y="0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70"/>
            <p:cNvSpPr/>
            <p:nvPr/>
          </p:nvSpPr>
          <p:spPr>
            <a:xfrm>
              <a:off x="6501550" y="3533000"/>
              <a:ext cx="188300" cy="84150"/>
            </a:xfrm>
            <a:custGeom>
              <a:avLst/>
              <a:gdLst/>
              <a:ahLst/>
              <a:cxnLst/>
              <a:rect l="l" t="t" r="r" b="b"/>
              <a:pathLst>
                <a:path w="7532" h="3366" extrusionOk="0">
                  <a:moveTo>
                    <a:pt x="4166" y="1"/>
                  </a:moveTo>
                  <a:lnTo>
                    <a:pt x="0" y="1363"/>
                  </a:lnTo>
                  <a:lnTo>
                    <a:pt x="3365" y="3366"/>
                  </a:lnTo>
                  <a:lnTo>
                    <a:pt x="7531" y="2004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70"/>
            <p:cNvSpPr/>
            <p:nvPr/>
          </p:nvSpPr>
          <p:spPr>
            <a:xfrm>
              <a:off x="6585675" y="3583075"/>
              <a:ext cx="104175" cy="79150"/>
            </a:xfrm>
            <a:custGeom>
              <a:avLst/>
              <a:gdLst/>
              <a:ahLst/>
              <a:cxnLst/>
              <a:rect l="l" t="t" r="r" b="b"/>
              <a:pathLst>
                <a:path w="4167" h="3166" extrusionOk="0">
                  <a:moveTo>
                    <a:pt x="4166" y="1"/>
                  </a:moveTo>
                  <a:lnTo>
                    <a:pt x="0" y="1363"/>
                  </a:lnTo>
                  <a:lnTo>
                    <a:pt x="0" y="3165"/>
                  </a:lnTo>
                  <a:lnTo>
                    <a:pt x="4166" y="1843"/>
                  </a:lnTo>
                  <a:lnTo>
                    <a:pt x="4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70"/>
            <p:cNvSpPr/>
            <p:nvPr/>
          </p:nvSpPr>
          <p:spPr>
            <a:xfrm>
              <a:off x="6501550" y="3567050"/>
              <a:ext cx="84150" cy="95175"/>
            </a:xfrm>
            <a:custGeom>
              <a:avLst/>
              <a:gdLst/>
              <a:ahLst/>
              <a:cxnLst/>
              <a:rect l="l" t="t" r="r" b="b"/>
              <a:pathLst>
                <a:path w="3366" h="3807" extrusionOk="0">
                  <a:moveTo>
                    <a:pt x="0" y="1"/>
                  </a:moveTo>
                  <a:lnTo>
                    <a:pt x="0" y="1803"/>
                  </a:lnTo>
                  <a:lnTo>
                    <a:pt x="3365" y="3806"/>
                  </a:lnTo>
                  <a:lnTo>
                    <a:pt x="3365" y="200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70"/>
            <p:cNvSpPr/>
            <p:nvPr/>
          </p:nvSpPr>
          <p:spPr>
            <a:xfrm>
              <a:off x="6680800" y="3704250"/>
              <a:ext cx="188325" cy="79150"/>
            </a:xfrm>
            <a:custGeom>
              <a:avLst/>
              <a:gdLst/>
              <a:ahLst/>
              <a:cxnLst/>
              <a:rect l="l" t="t" r="r" b="b"/>
              <a:pathLst>
                <a:path w="7533" h="3166" extrusionOk="0">
                  <a:moveTo>
                    <a:pt x="4207" y="1"/>
                  </a:moveTo>
                  <a:lnTo>
                    <a:pt x="1" y="1323"/>
                  </a:lnTo>
                  <a:lnTo>
                    <a:pt x="3366" y="3166"/>
                  </a:lnTo>
                  <a:lnTo>
                    <a:pt x="7532" y="1844"/>
                  </a:lnTo>
                  <a:lnTo>
                    <a:pt x="4207" y="1"/>
                  </a:lnTo>
                  <a:close/>
                </a:path>
              </a:pathLst>
            </a:custGeom>
            <a:solidFill>
              <a:srgbClr val="E094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70"/>
            <p:cNvSpPr/>
            <p:nvPr/>
          </p:nvSpPr>
          <p:spPr>
            <a:xfrm>
              <a:off x="6680800" y="3658200"/>
              <a:ext cx="188325" cy="79125"/>
            </a:xfrm>
            <a:custGeom>
              <a:avLst/>
              <a:gdLst/>
              <a:ahLst/>
              <a:cxnLst/>
              <a:rect l="l" t="t" r="r" b="b"/>
              <a:pathLst>
                <a:path w="7533" h="3165" extrusionOk="0">
                  <a:moveTo>
                    <a:pt x="4207" y="0"/>
                  </a:moveTo>
                  <a:lnTo>
                    <a:pt x="1" y="1362"/>
                  </a:lnTo>
                  <a:lnTo>
                    <a:pt x="3366" y="3165"/>
                  </a:lnTo>
                  <a:lnTo>
                    <a:pt x="7532" y="1843"/>
                  </a:lnTo>
                  <a:lnTo>
                    <a:pt x="4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70"/>
            <p:cNvSpPr/>
            <p:nvPr/>
          </p:nvSpPr>
          <p:spPr>
            <a:xfrm>
              <a:off x="6764925" y="3704250"/>
              <a:ext cx="104200" cy="79150"/>
            </a:xfrm>
            <a:custGeom>
              <a:avLst/>
              <a:gdLst/>
              <a:ahLst/>
              <a:cxnLst/>
              <a:rect l="l" t="t" r="r" b="b"/>
              <a:pathLst>
                <a:path w="4168" h="3166" extrusionOk="0">
                  <a:moveTo>
                    <a:pt x="4167" y="1"/>
                  </a:moveTo>
                  <a:lnTo>
                    <a:pt x="1" y="1323"/>
                  </a:lnTo>
                  <a:lnTo>
                    <a:pt x="1" y="3166"/>
                  </a:lnTo>
                  <a:lnTo>
                    <a:pt x="4167" y="1844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70"/>
            <p:cNvSpPr/>
            <p:nvPr/>
          </p:nvSpPr>
          <p:spPr>
            <a:xfrm>
              <a:off x="6680800" y="3692250"/>
              <a:ext cx="84150" cy="91150"/>
            </a:xfrm>
            <a:custGeom>
              <a:avLst/>
              <a:gdLst/>
              <a:ahLst/>
              <a:cxnLst/>
              <a:rect l="l" t="t" r="r" b="b"/>
              <a:pathLst>
                <a:path w="3366" h="3646" extrusionOk="0">
                  <a:moveTo>
                    <a:pt x="1" y="0"/>
                  </a:moveTo>
                  <a:lnTo>
                    <a:pt x="1" y="1803"/>
                  </a:lnTo>
                  <a:lnTo>
                    <a:pt x="3366" y="3646"/>
                  </a:lnTo>
                  <a:lnTo>
                    <a:pt x="3366" y="18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6" name="Google Shape;1246;p40"/>
          <p:cNvGrpSpPr/>
          <p:nvPr/>
        </p:nvGrpSpPr>
        <p:grpSpPr>
          <a:xfrm>
            <a:off x="5949575" y="1914133"/>
            <a:ext cx="2930820" cy="2689230"/>
            <a:chOff x="6756225" y="1914133"/>
            <a:chExt cx="2930820" cy="2689230"/>
          </a:xfrm>
        </p:grpSpPr>
        <p:sp>
          <p:nvSpPr>
            <p:cNvPr id="1247" name="Google Shape;1247;p40"/>
            <p:cNvSpPr/>
            <p:nvPr/>
          </p:nvSpPr>
          <p:spPr>
            <a:xfrm>
              <a:off x="7086350" y="4127650"/>
              <a:ext cx="2600695" cy="47571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8" name="Google Shape;1248;p40"/>
            <p:cNvGrpSpPr/>
            <p:nvPr/>
          </p:nvGrpSpPr>
          <p:grpSpPr>
            <a:xfrm>
              <a:off x="6756225" y="1914133"/>
              <a:ext cx="1667788" cy="2689230"/>
              <a:chOff x="7430250" y="1709008"/>
              <a:chExt cx="1667788" cy="2689230"/>
            </a:xfrm>
          </p:grpSpPr>
          <p:grpSp>
            <p:nvGrpSpPr>
              <p:cNvPr id="1249" name="Google Shape;1249;p40"/>
              <p:cNvGrpSpPr/>
              <p:nvPr/>
            </p:nvGrpSpPr>
            <p:grpSpPr>
              <a:xfrm>
                <a:off x="8092487" y="2108064"/>
                <a:ext cx="1005550" cy="2079162"/>
                <a:chOff x="759262" y="1493826"/>
                <a:chExt cx="1005550" cy="2079162"/>
              </a:xfrm>
            </p:grpSpPr>
            <p:grpSp>
              <p:nvGrpSpPr>
                <p:cNvPr id="1250" name="Google Shape;1250;p40"/>
                <p:cNvGrpSpPr/>
                <p:nvPr/>
              </p:nvGrpSpPr>
              <p:grpSpPr>
                <a:xfrm>
                  <a:off x="762588" y="2315112"/>
                  <a:ext cx="1001525" cy="1257875"/>
                  <a:chOff x="2632738" y="3297800"/>
                  <a:chExt cx="1001525" cy="1257875"/>
                </a:xfrm>
              </p:grpSpPr>
              <p:grpSp>
                <p:nvGrpSpPr>
                  <p:cNvPr id="1251" name="Google Shape;1251;p40"/>
                  <p:cNvGrpSpPr/>
                  <p:nvPr/>
                </p:nvGrpSpPr>
                <p:grpSpPr>
                  <a:xfrm>
                    <a:off x="2632738" y="3713375"/>
                    <a:ext cx="1001525" cy="842300"/>
                    <a:chOff x="2754900" y="3416825"/>
                    <a:chExt cx="1001525" cy="842300"/>
                  </a:xfrm>
                </p:grpSpPr>
                <p:sp>
                  <p:nvSpPr>
                    <p:cNvPr id="1252" name="Google Shape;1252;p40"/>
                    <p:cNvSpPr/>
                    <p:nvPr/>
                  </p:nvSpPr>
                  <p:spPr>
                    <a:xfrm>
                      <a:off x="2754900" y="3633150"/>
                      <a:ext cx="337525" cy="625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01" h="25039" extrusionOk="0">
                          <a:moveTo>
                            <a:pt x="0" y="1"/>
                          </a:moveTo>
                          <a:lnTo>
                            <a:pt x="0" y="16866"/>
                          </a:lnTo>
                          <a:lnTo>
                            <a:pt x="13501" y="25038"/>
                          </a:lnTo>
                          <a:lnTo>
                            <a:pt x="13501" y="8013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3" name="Google Shape;1253;p40"/>
                    <p:cNvSpPr/>
                    <p:nvPr/>
                  </p:nvSpPr>
                  <p:spPr>
                    <a:xfrm>
                      <a:off x="3092400" y="3625150"/>
                      <a:ext cx="664025" cy="63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561" h="25359" extrusionOk="0">
                          <a:moveTo>
                            <a:pt x="26561" y="0"/>
                          </a:moveTo>
                          <a:lnTo>
                            <a:pt x="1" y="8333"/>
                          </a:lnTo>
                          <a:lnTo>
                            <a:pt x="1" y="25358"/>
                          </a:lnTo>
                          <a:lnTo>
                            <a:pt x="26561" y="16865"/>
                          </a:lnTo>
                          <a:lnTo>
                            <a:pt x="26561" y="0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4" name="Google Shape;1254;p40"/>
                    <p:cNvSpPr/>
                    <p:nvPr/>
                  </p:nvSpPr>
                  <p:spPr>
                    <a:xfrm>
                      <a:off x="2754900" y="3420825"/>
                      <a:ext cx="1001525" cy="412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061" h="16506" extrusionOk="0">
                          <a:moveTo>
                            <a:pt x="26520" y="1"/>
                          </a:moveTo>
                          <a:lnTo>
                            <a:pt x="0" y="8494"/>
                          </a:lnTo>
                          <a:lnTo>
                            <a:pt x="13501" y="16506"/>
                          </a:lnTo>
                          <a:lnTo>
                            <a:pt x="40061" y="8173"/>
                          </a:lnTo>
                          <a:lnTo>
                            <a:pt x="26520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5" name="Google Shape;1255;p40"/>
                    <p:cNvSpPr/>
                    <p:nvPr/>
                  </p:nvSpPr>
                  <p:spPr>
                    <a:xfrm>
                      <a:off x="3246650" y="34619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166" y="0"/>
                          </a:moveTo>
                          <a:lnTo>
                            <a:pt x="0" y="1362"/>
                          </a:lnTo>
                          <a:lnTo>
                            <a:pt x="3365" y="3365"/>
                          </a:lnTo>
                          <a:lnTo>
                            <a:pt x="7531" y="20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6" name="Google Shape;1256;p40"/>
                    <p:cNvSpPr/>
                    <p:nvPr/>
                  </p:nvSpPr>
                  <p:spPr>
                    <a:xfrm>
                      <a:off x="3246650" y="341682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3365" y="3326"/>
                          </a:lnTo>
                          <a:lnTo>
                            <a:pt x="7531" y="200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7" name="Google Shape;1257;p40"/>
                    <p:cNvSpPr/>
                    <p:nvPr/>
                  </p:nvSpPr>
                  <p:spPr>
                    <a:xfrm>
                      <a:off x="3330775" y="346690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166" y="1803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8" name="Google Shape;1258;p40"/>
                    <p:cNvSpPr/>
                    <p:nvPr/>
                  </p:nvSpPr>
                  <p:spPr>
                    <a:xfrm>
                      <a:off x="3246650" y="3449875"/>
                      <a:ext cx="84150" cy="9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847" extrusionOk="0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65" y="384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59" name="Google Shape;1259;p40"/>
                    <p:cNvSpPr/>
                    <p:nvPr/>
                  </p:nvSpPr>
                  <p:spPr>
                    <a:xfrm>
                      <a:off x="3430925" y="3587075"/>
                      <a:ext cx="187300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20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3325" y="3206"/>
                          </a:lnTo>
                          <a:lnTo>
                            <a:pt x="7491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0" name="Google Shape;1260;p40"/>
                    <p:cNvSpPr/>
                    <p:nvPr/>
                  </p:nvSpPr>
                  <p:spPr>
                    <a:xfrm>
                      <a:off x="3430925" y="3542025"/>
                      <a:ext cx="187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165" extrusionOk="0">
                          <a:moveTo>
                            <a:pt x="4166" y="0"/>
                          </a:moveTo>
                          <a:lnTo>
                            <a:pt x="0" y="1322"/>
                          </a:lnTo>
                          <a:lnTo>
                            <a:pt x="3325" y="3165"/>
                          </a:lnTo>
                          <a:lnTo>
                            <a:pt x="7491" y="18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1" name="Google Shape;1261;p40"/>
                    <p:cNvSpPr/>
                    <p:nvPr/>
                  </p:nvSpPr>
                  <p:spPr>
                    <a:xfrm>
                      <a:off x="3514050" y="3587075"/>
                      <a:ext cx="104175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20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0" y="3206"/>
                          </a:lnTo>
                          <a:lnTo>
                            <a:pt x="4166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2" name="Google Shape;1262;p40"/>
                    <p:cNvSpPr/>
                    <p:nvPr/>
                  </p:nvSpPr>
                  <p:spPr>
                    <a:xfrm>
                      <a:off x="3430925" y="3575075"/>
                      <a:ext cx="83150" cy="92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686" extrusionOk="0">
                          <a:moveTo>
                            <a:pt x="0" y="0"/>
                          </a:moveTo>
                          <a:lnTo>
                            <a:pt x="0" y="1843"/>
                          </a:lnTo>
                          <a:lnTo>
                            <a:pt x="3325" y="3686"/>
                          </a:lnTo>
                          <a:lnTo>
                            <a:pt x="3325" y="184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3" name="Google Shape;1263;p40"/>
                    <p:cNvSpPr/>
                    <p:nvPr/>
                  </p:nvSpPr>
                  <p:spPr>
                    <a:xfrm>
                      <a:off x="2888100" y="3579075"/>
                      <a:ext cx="187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326" extrusionOk="0">
                          <a:moveTo>
                            <a:pt x="4167" y="0"/>
                          </a:moveTo>
                          <a:lnTo>
                            <a:pt x="1" y="1322"/>
                          </a:lnTo>
                          <a:lnTo>
                            <a:pt x="3326" y="3325"/>
                          </a:lnTo>
                          <a:lnTo>
                            <a:pt x="749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4" name="Google Shape;1264;p40"/>
                    <p:cNvSpPr/>
                    <p:nvPr/>
                  </p:nvSpPr>
                  <p:spPr>
                    <a:xfrm>
                      <a:off x="2888100" y="3533000"/>
                      <a:ext cx="187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3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3326" y="3366"/>
                          </a:lnTo>
                          <a:lnTo>
                            <a:pt x="749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5" name="Google Shape;1265;p40"/>
                    <p:cNvSpPr/>
                    <p:nvPr/>
                  </p:nvSpPr>
                  <p:spPr>
                    <a:xfrm>
                      <a:off x="2971225" y="3583075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165"/>
                          </a:lnTo>
                          <a:lnTo>
                            <a:pt x="4167" y="184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6" name="Google Shape;1266;p40"/>
                    <p:cNvSpPr/>
                    <p:nvPr/>
                  </p:nvSpPr>
                  <p:spPr>
                    <a:xfrm>
                      <a:off x="2888100" y="3567050"/>
                      <a:ext cx="83150" cy="95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807" extrusionOk="0">
                          <a:moveTo>
                            <a:pt x="1" y="1"/>
                          </a:moveTo>
                          <a:lnTo>
                            <a:pt x="1" y="1803"/>
                          </a:lnTo>
                          <a:lnTo>
                            <a:pt x="3326" y="3806"/>
                          </a:lnTo>
                          <a:lnTo>
                            <a:pt x="3326" y="200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7" name="Google Shape;1267;p40"/>
                    <p:cNvSpPr/>
                    <p:nvPr/>
                  </p:nvSpPr>
                  <p:spPr>
                    <a:xfrm>
                      <a:off x="3071375" y="3704250"/>
                      <a:ext cx="1883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3366" y="3166"/>
                          </a:lnTo>
                          <a:lnTo>
                            <a:pt x="7532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8" name="Google Shape;1268;p40"/>
                    <p:cNvSpPr/>
                    <p:nvPr/>
                  </p:nvSpPr>
                  <p:spPr>
                    <a:xfrm>
                      <a:off x="3071375" y="3658200"/>
                      <a:ext cx="188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5" extrusionOk="0">
                          <a:moveTo>
                            <a:pt x="4167" y="0"/>
                          </a:moveTo>
                          <a:lnTo>
                            <a:pt x="1" y="1362"/>
                          </a:lnTo>
                          <a:lnTo>
                            <a:pt x="3366" y="3165"/>
                          </a:lnTo>
                          <a:lnTo>
                            <a:pt x="7532" y="184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chemeClr val="accent4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69" name="Google Shape;1269;p40"/>
                    <p:cNvSpPr/>
                    <p:nvPr/>
                  </p:nvSpPr>
                  <p:spPr>
                    <a:xfrm>
                      <a:off x="3155500" y="370425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0" name="Google Shape;1270;p40"/>
                    <p:cNvSpPr/>
                    <p:nvPr/>
                  </p:nvSpPr>
                  <p:spPr>
                    <a:xfrm>
                      <a:off x="3071375" y="3692250"/>
                      <a:ext cx="84150" cy="91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646" extrusionOk="0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66" y="3646"/>
                          </a:lnTo>
                          <a:lnTo>
                            <a:pt x="336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271" name="Google Shape;1271;p40"/>
                  <p:cNvGrpSpPr/>
                  <p:nvPr/>
                </p:nvGrpSpPr>
                <p:grpSpPr>
                  <a:xfrm>
                    <a:off x="2632738" y="3297800"/>
                    <a:ext cx="1001525" cy="842300"/>
                    <a:chOff x="2754900" y="3416825"/>
                    <a:chExt cx="1001525" cy="842300"/>
                  </a:xfrm>
                </p:grpSpPr>
                <p:sp>
                  <p:nvSpPr>
                    <p:cNvPr id="1272" name="Google Shape;1272;p40"/>
                    <p:cNvSpPr/>
                    <p:nvPr/>
                  </p:nvSpPr>
                  <p:spPr>
                    <a:xfrm>
                      <a:off x="2754900" y="3633150"/>
                      <a:ext cx="337525" cy="625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501" h="25039" extrusionOk="0">
                          <a:moveTo>
                            <a:pt x="0" y="1"/>
                          </a:moveTo>
                          <a:lnTo>
                            <a:pt x="0" y="16866"/>
                          </a:lnTo>
                          <a:lnTo>
                            <a:pt x="13501" y="25038"/>
                          </a:lnTo>
                          <a:lnTo>
                            <a:pt x="13501" y="8013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3" name="Google Shape;1273;p40"/>
                    <p:cNvSpPr/>
                    <p:nvPr/>
                  </p:nvSpPr>
                  <p:spPr>
                    <a:xfrm>
                      <a:off x="3092400" y="3625150"/>
                      <a:ext cx="664025" cy="63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561" h="25359" extrusionOk="0">
                          <a:moveTo>
                            <a:pt x="26561" y="0"/>
                          </a:moveTo>
                          <a:lnTo>
                            <a:pt x="1" y="8333"/>
                          </a:lnTo>
                          <a:lnTo>
                            <a:pt x="1" y="25358"/>
                          </a:lnTo>
                          <a:lnTo>
                            <a:pt x="26561" y="16865"/>
                          </a:lnTo>
                          <a:lnTo>
                            <a:pt x="26561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4" name="Google Shape;1274;p40"/>
                    <p:cNvSpPr/>
                    <p:nvPr/>
                  </p:nvSpPr>
                  <p:spPr>
                    <a:xfrm>
                      <a:off x="2754900" y="3420825"/>
                      <a:ext cx="1001525" cy="412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061" h="16506" extrusionOk="0">
                          <a:moveTo>
                            <a:pt x="26520" y="1"/>
                          </a:moveTo>
                          <a:lnTo>
                            <a:pt x="0" y="8494"/>
                          </a:lnTo>
                          <a:lnTo>
                            <a:pt x="13501" y="16506"/>
                          </a:lnTo>
                          <a:lnTo>
                            <a:pt x="40061" y="8173"/>
                          </a:lnTo>
                          <a:lnTo>
                            <a:pt x="26520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5" name="Google Shape;1275;p40"/>
                    <p:cNvSpPr/>
                    <p:nvPr/>
                  </p:nvSpPr>
                  <p:spPr>
                    <a:xfrm>
                      <a:off x="3246650" y="34619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166" y="0"/>
                          </a:moveTo>
                          <a:lnTo>
                            <a:pt x="0" y="1362"/>
                          </a:lnTo>
                          <a:lnTo>
                            <a:pt x="3365" y="3365"/>
                          </a:lnTo>
                          <a:lnTo>
                            <a:pt x="7531" y="20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6" name="Google Shape;1276;p40"/>
                    <p:cNvSpPr/>
                    <p:nvPr/>
                  </p:nvSpPr>
                  <p:spPr>
                    <a:xfrm>
                      <a:off x="3246650" y="341682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3365" y="3326"/>
                          </a:lnTo>
                          <a:lnTo>
                            <a:pt x="7531" y="200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7" name="Google Shape;1277;p40"/>
                    <p:cNvSpPr/>
                    <p:nvPr/>
                  </p:nvSpPr>
                  <p:spPr>
                    <a:xfrm>
                      <a:off x="3330775" y="346690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6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166" y="1803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8" name="Google Shape;1278;p40"/>
                    <p:cNvSpPr/>
                    <p:nvPr/>
                  </p:nvSpPr>
                  <p:spPr>
                    <a:xfrm>
                      <a:off x="3246650" y="3449875"/>
                      <a:ext cx="84150" cy="9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847" extrusionOk="0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65" y="384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79" name="Google Shape;1279;p40"/>
                    <p:cNvSpPr/>
                    <p:nvPr/>
                  </p:nvSpPr>
                  <p:spPr>
                    <a:xfrm>
                      <a:off x="3430925" y="3587075"/>
                      <a:ext cx="187300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20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3325" y="3206"/>
                          </a:lnTo>
                          <a:lnTo>
                            <a:pt x="7491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0" name="Google Shape;1280;p40"/>
                    <p:cNvSpPr/>
                    <p:nvPr/>
                  </p:nvSpPr>
                  <p:spPr>
                    <a:xfrm>
                      <a:off x="3430925" y="3542025"/>
                      <a:ext cx="187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165" extrusionOk="0">
                          <a:moveTo>
                            <a:pt x="4166" y="0"/>
                          </a:moveTo>
                          <a:lnTo>
                            <a:pt x="0" y="1322"/>
                          </a:lnTo>
                          <a:lnTo>
                            <a:pt x="3325" y="3165"/>
                          </a:lnTo>
                          <a:lnTo>
                            <a:pt x="7491" y="18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1" name="Google Shape;1281;p40"/>
                    <p:cNvSpPr/>
                    <p:nvPr/>
                  </p:nvSpPr>
                  <p:spPr>
                    <a:xfrm>
                      <a:off x="3514050" y="3587075"/>
                      <a:ext cx="104175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20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0" y="3206"/>
                          </a:lnTo>
                          <a:lnTo>
                            <a:pt x="4166" y="184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2" name="Google Shape;1282;p40"/>
                    <p:cNvSpPr/>
                    <p:nvPr/>
                  </p:nvSpPr>
                  <p:spPr>
                    <a:xfrm>
                      <a:off x="3430925" y="3575075"/>
                      <a:ext cx="83150" cy="92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686" extrusionOk="0">
                          <a:moveTo>
                            <a:pt x="0" y="0"/>
                          </a:moveTo>
                          <a:lnTo>
                            <a:pt x="0" y="1843"/>
                          </a:lnTo>
                          <a:lnTo>
                            <a:pt x="3325" y="3686"/>
                          </a:lnTo>
                          <a:lnTo>
                            <a:pt x="3325" y="184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3" name="Google Shape;1283;p40"/>
                    <p:cNvSpPr/>
                    <p:nvPr/>
                  </p:nvSpPr>
                  <p:spPr>
                    <a:xfrm>
                      <a:off x="2888100" y="3579075"/>
                      <a:ext cx="187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326" extrusionOk="0">
                          <a:moveTo>
                            <a:pt x="4167" y="0"/>
                          </a:moveTo>
                          <a:lnTo>
                            <a:pt x="1" y="1322"/>
                          </a:lnTo>
                          <a:lnTo>
                            <a:pt x="3326" y="3325"/>
                          </a:lnTo>
                          <a:lnTo>
                            <a:pt x="749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4" name="Google Shape;1284;p40"/>
                    <p:cNvSpPr/>
                    <p:nvPr/>
                  </p:nvSpPr>
                  <p:spPr>
                    <a:xfrm>
                      <a:off x="2888100" y="3533000"/>
                      <a:ext cx="187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3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3326" y="3366"/>
                          </a:lnTo>
                          <a:lnTo>
                            <a:pt x="749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5" name="Google Shape;1285;p40"/>
                    <p:cNvSpPr/>
                    <p:nvPr/>
                  </p:nvSpPr>
                  <p:spPr>
                    <a:xfrm>
                      <a:off x="2971225" y="3583075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165"/>
                          </a:lnTo>
                          <a:lnTo>
                            <a:pt x="4167" y="184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6" name="Google Shape;1286;p40"/>
                    <p:cNvSpPr/>
                    <p:nvPr/>
                  </p:nvSpPr>
                  <p:spPr>
                    <a:xfrm>
                      <a:off x="2888100" y="3567050"/>
                      <a:ext cx="83150" cy="95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807" extrusionOk="0">
                          <a:moveTo>
                            <a:pt x="1" y="1"/>
                          </a:moveTo>
                          <a:lnTo>
                            <a:pt x="1" y="1803"/>
                          </a:lnTo>
                          <a:lnTo>
                            <a:pt x="3326" y="3806"/>
                          </a:lnTo>
                          <a:lnTo>
                            <a:pt x="3326" y="200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7" name="Google Shape;1287;p40"/>
                    <p:cNvSpPr/>
                    <p:nvPr/>
                  </p:nvSpPr>
                  <p:spPr>
                    <a:xfrm>
                      <a:off x="3071375" y="3704250"/>
                      <a:ext cx="1883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3366" y="3166"/>
                          </a:lnTo>
                          <a:lnTo>
                            <a:pt x="7532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rgbClr val="C3214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8" name="Google Shape;1288;p40"/>
                    <p:cNvSpPr/>
                    <p:nvPr/>
                  </p:nvSpPr>
                  <p:spPr>
                    <a:xfrm>
                      <a:off x="3071375" y="3658200"/>
                      <a:ext cx="188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5" extrusionOk="0">
                          <a:moveTo>
                            <a:pt x="4167" y="0"/>
                          </a:moveTo>
                          <a:lnTo>
                            <a:pt x="1" y="1362"/>
                          </a:lnTo>
                          <a:lnTo>
                            <a:pt x="3366" y="3165"/>
                          </a:lnTo>
                          <a:lnTo>
                            <a:pt x="7532" y="184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89" name="Google Shape;1289;p40"/>
                    <p:cNvSpPr/>
                    <p:nvPr/>
                  </p:nvSpPr>
                  <p:spPr>
                    <a:xfrm>
                      <a:off x="3155500" y="370425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0" name="Google Shape;1290;p40"/>
                    <p:cNvSpPr/>
                    <p:nvPr/>
                  </p:nvSpPr>
                  <p:spPr>
                    <a:xfrm>
                      <a:off x="3071375" y="3692250"/>
                      <a:ext cx="84150" cy="91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646" extrusionOk="0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66" y="3646"/>
                          </a:lnTo>
                          <a:lnTo>
                            <a:pt x="336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291" name="Google Shape;1291;p40"/>
                <p:cNvGrpSpPr/>
                <p:nvPr/>
              </p:nvGrpSpPr>
              <p:grpSpPr>
                <a:xfrm flipH="1">
                  <a:off x="759262" y="1493826"/>
                  <a:ext cx="1005550" cy="1263450"/>
                  <a:chOff x="4999275" y="2992475"/>
                  <a:chExt cx="1005550" cy="1263450"/>
                </a:xfrm>
              </p:grpSpPr>
              <p:grpSp>
                <p:nvGrpSpPr>
                  <p:cNvPr id="1292" name="Google Shape;1292;p40"/>
                  <p:cNvGrpSpPr/>
                  <p:nvPr/>
                </p:nvGrpSpPr>
                <p:grpSpPr>
                  <a:xfrm flipH="1">
                    <a:off x="4999275" y="3413625"/>
                    <a:ext cx="1005550" cy="842300"/>
                    <a:chOff x="6364325" y="3416825"/>
                    <a:chExt cx="1005550" cy="842300"/>
                  </a:xfrm>
                </p:grpSpPr>
                <p:sp>
                  <p:nvSpPr>
                    <p:cNvPr id="1293" name="Google Shape;1293;p40"/>
                    <p:cNvSpPr/>
                    <p:nvPr/>
                  </p:nvSpPr>
                  <p:spPr>
                    <a:xfrm>
                      <a:off x="6364325" y="3633150"/>
                      <a:ext cx="341550" cy="625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662" h="25039" extrusionOk="0">
                          <a:moveTo>
                            <a:pt x="1" y="1"/>
                          </a:moveTo>
                          <a:lnTo>
                            <a:pt x="1" y="16866"/>
                          </a:lnTo>
                          <a:lnTo>
                            <a:pt x="13661" y="25038"/>
                          </a:lnTo>
                          <a:lnTo>
                            <a:pt x="13661" y="8013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4" name="Google Shape;1294;p40"/>
                    <p:cNvSpPr/>
                    <p:nvPr/>
                  </p:nvSpPr>
                  <p:spPr>
                    <a:xfrm>
                      <a:off x="6705850" y="3625150"/>
                      <a:ext cx="664025" cy="63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561" h="25359" extrusionOk="0">
                          <a:moveTo>
                            <a:pt x="26560" y="0"/>
                          </a:moveTo>
                          <a:lnTo>
                            <a:pt x="0" y="8333"/>
                          </a:lnTo>
                          <a:lnTo>
                            <a:pt x="0" y="25358"/>
                          </a:lnTo>
                          <a:lnTo>
                            <a:pt x="26560" y="16865"/>
                          </a:lnTo>
                          <a:lnTo>
                            <a:pt x="26560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5" name="Google Shape;1295;p40"/>
                    <p:cNvSpPr/>
                    <p:nvPr/>
                  </p:nvSpPr>
                  <p:spPr>
                    <a:xfrm>
                      <a:off x="6364325" y="3420825"/>
                      <a:ext cx="1005550" cy="412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2" h="16506" extrusionOk="0">
                          <a:moveTo>
                            <a:pt x="26521" y="1"/>
                          </a:moveTo>
                          <a:lnTo>
                            <a:pt x="1" y="8494"/>
                          </a:lnTo>
                          <a:lnTo>
                            <a:pt x="13661" y="16506"/>
                          </a:lnTo>
                          <a:lnTo>
                            <a:pt x="40221" y="8173"/>
                          </a:lnTo>
                          <a:lnTo>
                            <a:pt x="26521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6" name="Google Shape;1296;p40"/>
                    <p:cNvSpPr/>
                    <p:nvPr/>
                  </p:nvSpPr>
                  <p:spPr>
                    <a:xfrm>
                      <a:off x="6856075" y="34619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207" y="0"/>
                          </a:moveTo>
                          <a:lnTo>
                            <a:pt x="0" y="1362"/>
                          </a:lnTo>
                          <a:lnTo>
                            <a:pt x="3365" y="3365"/>
                          </a:lnTo>
                          <a:lnTo>
                            <a:pt x="7532" y="2003"/>
                          </a:lnTo>
                          <a:lnTo>
                            <a:pt x="4207" y="0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7" name="Google Shape;1297;p40"/>
                    <p:cNvSpPr/>
                    <p:nvPr/>
                  </p:nvSpPr>
                  <p:spPr>
                    <a:xfrm>
                      <a:off x="6856075" y="341682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207" y="1"/>
                          </a:moveTo>
                          <a:lnTo>
                            <a:pt x="0" y="1323"/>
                          </a:lnTo>
                          <a:lnTo>
                            <a:pt x="3365" y="3326"/>
                          </a:lnTo>
                          <a:lnTo>
                            <a:pt x="7532" y="200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8" name="Google Shape;1298;p40"/>
                    <p:cNvSpPr/>
                    <p:nvPr/>
                  </p:nvSpPr>
                  <p:spPr>
                    <a:xfrm>
                      <a:off x="6940200" y="3466900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7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167" y="180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299" name="Google Shape;1299;p40"/>
                    <p:cNvSpPr/>
                    <p:nvPr/>
                  </p:nvSpPr>
                  <p:spPr>
                    <a:xfrm>
                      <a:off x="6856075" y="3449875"/>
                      <a:ext cx="84150" cy="9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847" extrusionOk="0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65" y="384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0" name="Google Shape;1300;p40"/>
                    <p:cNvSpPr/>
                    <p:nvPr/>
                  </p:nvSpPr>
                  <p:spPr>
                    <a:xfrm>
                      <a:off x="7040350" y="3587075"/>
                      <a:ext cx="187300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206" extrusionOk="0">
                          <a:moveTo>
                            <a:pt x="4327" y="1"/>
                          </a:moveTo>
                          <a:lnTo>
                            <a:pt x="0" y="1363"/>
                          </a:lnTo>
                          <a:lnTo>
                            <a:pt x="3325" y="3206"/>
                          </a:lnTo>
                          <a:lnTo>
                            <a:pt x="7492" y="1844"/>
                          </a:lnTo>
                          <a:lnTo>
                            <a:pt x="4327" y="1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1" name="Google Shape;1301;p40"/>
                    <p:cNvSpPr/>
                    <p:nvPr/>
                  </p:nvSpPr>
                  <p:spPr>
                    <a:xfrm>
                      <a:off x="7040350" y="3542025"/>
                      <a:ext cx="187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2" h="3165" extrusionOk="0">
                          <a:moveTo>
                            <a:pt x="4327" y="0"/>
                          </a:moveTo>
                          <a:lnTo>
                            <a:pt x="0" y="1322"/>
                          </a:lnTo>
                          <a:lnTo>
                            <a:pt x="3325" y="3165"/>
                          </a:lnTo>
                          <a:lnTo>
                            <a:pt x="7492" y="1803"/>
                          </a:lnTo>
                          <a:lnTo>
                            <a:pt x="4327" y="0"/>
                          </a:lnTo>
                          <a:close/>
                        </a:path>
                      </a:pathLst>
                    </a:custGeom>
                    <a:solidFill>
                      <a:srgbClr val="FFD46D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2" name="Google Shape;1302;p40"/>
                    <p:cNvSpPr/>
                    <p:nvPr/>
                  </p:nvSpPr>
                  <p:spPr>
                    <a:xfrm>
                      <a:off x="7123475" y="3587075"/>
                      <a:ext cx="104175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206" extrusionOk="0">
                          <a:moveTo>
                            <a:pt x="4167" y="1"/>
                          </a:moveTo>
                          <a:lnTo>
                            <a:pt x="0" y="1363"/>
                          </a:lnTo>
                          <a:lnTo>
                            <a:pt x="0" y="320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3" name="Google Shape;1303;p40"/>
                    <p:cNvSpPr/>
                    <p:nvPr/>
                  </p:nvSpPr>
                  <p:spPr>
                    <a:xfrm>
                      <a:off x="7040350" y="3575075"/>
                      <a:ext cx="83150" cy="92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686" extrusionOk="0">
                          <a:moveTo>
                            <a:pt x="0" y="0"/>
                          </a:moveTo>
                          <a:lnTo>
                            <a:pt x="0" y="1843"/>
                          </a:lnTo>
                          <a:lnTo>
                            <a:pt x="3325" y="3686"/>
                          </a:lnTo>
                          <a:lnTo>
                            <a:pt x="3325" y="1843"/>
                          </a:lnTo>
                          <a:lnTo>
                            <a:pt x="0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4" name="Google Shape;1304;p40"/>
                    <p:cNvSpPr/>
                    <p:nvPr/>
                  </p:nvSpPr>
                  <p:spPr>
                    <a:xfrm>
                      <a:off x="6501550" y="357907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166" y="0"/>
                          </a:moveTo>
                          <a:lnTo>
                            <a:pt x="0" y="1322"/>
                          </a:lnTo>
                          <a:lnTo>
                            <a:pt x="3365" y="3325"/>
                          </a:lnTo>
                          <a:lnTo>
                            <a:pt x="7531" y="2003"/>
                          </a:lnTo>
                          <a:lnTo>
                            <a:pt x="4166" y="0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5" name="Google Shape;1305;p40"/>
                    <p:cNvSpPr/>
                    <p:nvPr/>
                  </p:nvSpPr>
                  <p:spPr>
                    <a:xfrm>
                      <a:off x="6501550" y="35330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3365" y="3366"/>
                          </a:lnTo>
                          <a:lnTo>
                            <a:pt x="7531" y="2004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6" name="Google Shape;1306;p40"/>
                    <p:cNvSpPr/>
                    <p:nvPr/>
                  </p:nvSpPr>
                  <p:spPr>
                    <a:xfrm>
                      <a:off x="6585675" y="3583075"/>
                      <a:ext cx="104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166" extrusionOk="0">
                          <a:moveTo>
                            <a:pt x="4166" y="1"/>
                          </a:moveTo>
                          <a:lnTo>
                            <a:pt x="0" y="1363"/>
                          </a:lnTo>
                          <a:lnTo>
                            <a:pt x="0" y="3165"/>
                          </a:lnTo>
                          <a:lnTo>
                            <a:pt x="4166" y="1843"/>
                          </a:lnTo>
                          <a:lnTo>
                            <a:pt x="4166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7" name="Google Shape;1307;p40"/>
                    <p:cNvSpPr/>
                    <p:nvPr/>
                  </p:nvSpPr>
                  <p:spPr>
                    <a:xfrm>
                      <a:off x="6501550" y="3567050"/>
                      <a:ext cx="84150" cy="95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807" extrusionOk="0">
                          <a:moveTo>
                            <a:pt x="0" y="1"/>
                          </a:moveTo>
                          <a:lnTo>
                            <a:pt x="0" y="1803"/>
                          </a:lnTo>
                          <a:lnTo>
                            <a:pt x="3365" y="3806"/>
                          </a:lnTo>
                          <a:lnTo>
                            <a:pt x="336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8" name="Google Shape;1308;p40"/>
                    <p:cNvSpPr/>
                    <p:nvPr/>
                  </p:nvSpPr>
                  <p:spPr>
                    <a:xfrm>
                      <a:off x="6680800" y="3704250"/>
                      <a:ext cx="18832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3" h="3166" extrusionOk="0">
                          <a:moveTo>
                            <a:pt x="4207" y="1"/>
                          </a:moveTo>
                          <a:lnTo>
                            <a:pt x="1" y="1323"/>
                          </a:lnTo>
                          <a:lnTo>
                            <a:pt x="3366" y="3166"/>
                          </a:lnTo>
                          <a:lnTo>
                            <a:pt x="7532" y="184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rgbClr val="E09400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09" name="Google Shape;1309;p40"/>
                    <p:cNvSpPr/>
                    <p:nvPr/>
                  </p:nvSpPr>
                  <p:spPr>
                    <a:xfrm>
                      <a:off x="6680800" y="3658200"/>
                      <a:ext cx="188325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3" h="3165" extrusionOk="0">
                          <a:moveTo>
                            <a:pt x="4207" y="0"/>
                          </a:moveTo>
                          <a:lnTo>
                            <a:pt x="1" y="1362"/>
                          </a:lnTo>
                          <a:lnTo>
                            <a:pt x="3366" y="3165"/>
                          </a:lnTo>
                          <a:lnTo>
                            <a:pt x="7532" y="1843"/>
                          </a:lnTo>
                          <a:lnTo>
                            <a:pt x="420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0" name="Google Shape;1310;p40"/>
                    <p:cNvSpPr/>
                    <p:nvPr/>
                  </p:nvSpPr>
                  <p:spPr>
                    <a:xfrm>
                      <a:off x="6764925" y="3704250"/>
                      <a:ext cx="1042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8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1" name="Google Shape;1311;p40"/>
                    <p:cNvSpPr/>
                    <p:nvPr/>
                  </p:nvSpPr>
                  <p:spPr>
                    <a:xfrm>
                      <a:off x="6680800" y="3692250"/>
                      <a:ext cx="84150" cy="91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646" extrusionOk="0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66" y="3646"/>
                          </a:lnTo>
                          <a:lnTo>
                            <a:pt x="336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dk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312" name="Google Shape;1312;p40"/>
                  <p:cNvGrpSpPr/>
                  <p:nvPr/>
                </p:nvGrpSpPr>
                <p:grpSpPr>
                  <a:xfrm flipH="1">
                    <a:off x="4999275" y="2992475"/>
                    <a:ext cx="1005550" cy="842300"/>
                    <a:chOff x="4999275" y="3416825"/>
                    <a:chExt cx="1005550" cy="842300"/>
                  </a:xfrm>
                </p:grpSpPr>
                <p:sp>
                  <p:nvSpPr>
                    <p:cNvPr id="1313" name="Google Shape;1313;p40"/>
                    <p:cNvSpPr/>
                    <p:nvPr/>
                  </p:nvSpPr>
                  <p:spPr>
                    <a:xfrm>
                      <a:off x="4999275" y="3633150"/>
                      <a:ext cx="342550" cy="625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702" h="25039" extrusionOk="0">
                          <a:moveTo>
                            <a:pt x="1" y="1"/>
                          </a:moveTo>
                          <a:lnTo>
                            <a:pt x="1" y="16866"/>
                          </a:lnTo>
                          <a:lnTo>
                            <a:pt x="13701" y="25038"/>
                          </a:lnTo>
                          <a:lnTo>
                            <a:pt x="13701" y="8013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4" name="Google Shape;1314;p40"/>
                    <p:cNvSpPr/>
                    <p:nvPr/>
                  </p:nvSpPr>
                  <p:spPr>
                    <a:xfrm>
                      <a:off x="5341800" y="3625150"/>
                      <a:ext cx="663025" cy="633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6521" h="25359" extrusionOk="0">
                          <a:moveTo>
                            <a:pt x="26520" y="0"/>
                          </a:moveTo>
                          <a:lnTo>
                            <a:pt x="0" y="8333"/>
                          </a:lnTo>
                          <a:lnTo>
                            <a:pt x="0" y="25358"/>
                          </a:lnTo>
                          <a:lnTo>
                            <a:pt x="26520" y="16865"/>
                          </a:lnTo>
                          <a:lnTo>
                            <a:pt x="26520" y="0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5" name="Google Shape;1315;p40"/>
                    <p:cNvSpPr/>
                    <p:nvPr/>
                  </p:nvSpPr>
                  <p:spPr>
                    <a:xfrm>
                      <a:off x="4999275" y="3427638"/>
                      <a:ext cx="1005550" cy="412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0222" h="16506" extrusionOk="0">
                          <a:moveTo>
                            <a:pt x="26561" y="1"/>
                          </a:moveTo>
                          <a:lnTo>
                            <a:pt x="1" y="8494"/>
                          </a:lnTo>
                          <a:lnTo>
                            <a:pt x="13701" y="16506"/>
                          </a:lnTo>
                          <a:lnTo>
                            <a:pt x="40221" y="8173"/>
                          </a:lnTo>
                          <a:lnTo>
                            <a:pt x="26561" y="1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6" name="Google Shape;1316;p40"/>
                    <p:cNvSpPr/>
                    <p:nvPr/>
                  </p:nvSpPr>
                  <p:spPr>
                    <a:xfrm>
                      <a:off x="5496025" y="3461900"/>
                      <a:ext cx="188300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66" extrusionOk="0">
                          <a:moveTo>
                            <a:pt x="4167" y="0"/>
                          </a:moveTo>
                          <a:lnTo>
                            <a:pt x="0" y="1362"/>
                          </a:lnTo>
                          <a:lnTo>
                            <a:pt x="3325" y="3365"/>
                          </a:lnTo>
                          <a:lnTo>
                            <a:pt x="753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7" name="Google Shape;1317;p40"/>
                    <p:cNvSpPr/>
                    <p:nvPr/>
                  </p:nvSpPr>
                  <p:spPr>
                    <a:xfrm>
                      <a:off x="5496025" y="3416825"/>
                      <a:ext cx="188300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326" extrusionOk="0">
                          <a:moveTo>
                            <a:pt x="4167" y="1"/>
                          </a:moveTo>
                          <a:lnTo>
                            <a:pt x="0" y="1323"/>
                          </a:lnTo>
                          <a:lnTo>
                            <a:pt x="3325" y="3326"/>
                          </a:lnTo>
                          <a:lnTo>
                            <a:pt x="753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8" name="Google Shape;1318;p40"/>
                    <p:cNvSpPr/>
                    <p:nvPr/>
                  </p:nvSpPr>
                  <p:spPr>
                    <a:xfrm>
                      <a:off x="5579150" y="3466900"/>
                      <a:ext cx="10517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07" h="3166" extrusionOk="0">
                          <a:moveTo>
                            <a:pt x="4207" y="1"/>
                          </a:moveTo>
                          <a:lnTo>
                            <a:pt x="0" y="1323"/>
                          </a:lnTo>
                          <a:lnTo>
                            <a:pt x="0" y="3165"/>
                          </a:lnTo>
                          <a:lnTo>
                            <a:pt x="4207" y="1803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19" name="Google Shape;1319;p40"/>
                    <p:cNvSpPr/>
                    <p:nvPr/>
                  </p:nvSpPr>
                  <p:spPr>
                    <a:xfrm>
                      <a:off x="5496025" y="3449875"/>
                      <a:ext cx="83150" cy="9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847" extrusionOk="0">
                          <a:moveTo>
                            <a:pt x="0" y="1"/>
                          </a:moveTo>
                          <a:lnTo>
                            <a:pt x="0" y="1843"/>
                          </a:lnTo>
                          <a:lnTo>
                            <a:pt x="3325" y="3846"/>
                          </a:lnTo>
                          <a:lnTo>
                            <a:pt x="3325" y="2004"/>
                          </a:lnTo>
                          <a:lnTo>
                            <a:pt x="0" y="1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0" name="Google Shape;1320;p40"/>
                    <p:cNvSpPr/>
                    <p:nvPr/>
                  </p:nvSpPr>
                  <p:spPr>
                    <a:xfrm>
                      <a:off x="5679300" y="3587075"/>
                      <a:ext cx="188300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206" extrusionOk="0">
                          <a:moveTo>
                            <a:pt x="4207" y="1"/>
                          </a:moveTo>
                          <a:lnTo>
                            <a:pt x="1" y="1363"/>
                          </a:lnTo>
                          <a:lnTo>
                            <a:pt x="3366" y="3206"/>
                          </a:lnTo>
                          <a:lnTo>
                            <a:pt x="7532" y="184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1" name="Google Shape;1321;p40"/>
                    <p:cNvSpPr/>
                    <p:nvPr/>
                  </p:nvSpPr>
                  <p:spPr>
                    <a:xfrm>
                      <a:off x="5679300" y="3542025"/>
                      <a:ext cx="188300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2" h="3165" extrusionOk="0">
                          <a:moveTo>
                            <a:pt x="4207" y="0"/>
                          </a:moveTo>
                          <a:lnTo>
                            <a:pt x="1" y="1322"/>
                          </a:lnTo>
                          <a:lnTo>
                            <a:pt x="3366" y="3165"/>
                          </a:lnTo>
                          <a:lnTo>
                            <a:pt x="7532" y="1803"/>
                          </a:lnTo>
                          <a:lnTo>
                            <a:pt x="4207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2" name="Google Shape;1322;p40"/>
                    <p:cNvSpPr/>
                    <p:nvPr/>
                  </p:nvSpPr>
                  <p:spPr>
                    <a:xfrm>
                      <a:off x="5763425" y="3587075"/>
                      <a:ext cx="104175" cy="80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7" h="320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206"/>
                          </a:lnTo>
                          <a:lnTo>
                            <a:pt x="4167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3" name="Google Shape;1323;p40"/>
                    <p:cNvSpPr/>
                    <p:nvPr/>
                  </p:nvSpPr>
                  <p:spPr>
                    <a:xfrm>
                      <a:off x="5679300" y="3575075"/>
                      <a:ext cx="84150" cy="92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66" h="3686" extrusionOk="0">
                          <a:moveTo>
                            <a:pt x="1" y="0"/>
                          </a:moveTo>
                          <a:lnTo>
                            <a:pt x="1" y="1843"/>
                          </a:lnTo>
                          <a:lnTo>
                            <a:pt x="3366" y="3686"/>
                          </a:lnTo>
                          <a:lnTo>
                            <a:pt x="3366" y="184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4" name="Google Shape;1324;p40"/>
                    <p:cNvSpPr/>
                    <p:nvPr/>
                  </p:nvSpPr>
                  <p:spPr>
                    <a:xfrm>
                      <a:off x="5137475" y="3579075"/>
                      <a:ext cx="187325" cy="83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3" h="3326" extrusionOk="0">
                          <a:moveTo>
                            <a:pt x="4167" y="0"/>
                          </a:moveTo>
                          <a:lnTo>
                            <a:pt x="1" y="1322"/>
                          </a:lnTo>
                          <a:lnTo>
                            <a:pt x="3326" y="3325"/>
                          </a:lnTo>
                          <a:lnTo>
                            <a:pt x="7492" y="200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5" name="Google Shape;1325;p40"/>
                    <p:cNvSpPr/>
                    <p:nvPr/>
                  </p:nvSpPr>
                  <p:spPr>
                    <a:xfrm>
                      <a:off x="5137475" y="3533000"/>
                      <a:ext cx="187325" cy="84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493" h="33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3326" y="3366"/>
                          </a:lnTo>
                          <a:lnTo>
                            <a:pt x="7492" y="200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6" name="Google Shape;1326;p40"/>
                    <p:cNvSpPr/>
                    <p:nvPr/>
                  </p:nvSpPr>
                  <p:spPr>
                    <a:xfrm>
                      <a:off x="5220600" y="3583075"/>
                      <a:ext cx="1042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168" h="3166" extrusionOk="0">
                          <a:moveTo>
                            <a:pt x="4167" y="1"/>
                          </a:moveTo>
                          <a:lnTo>
                            <a:pt x="1" y="1363"/>
                          </a:lnTo>
                          <a:lnTo>
                            <a:pt x="1" y="3165"/>
                          </a:lnTo>
                          <a:lnTo>
                            <a:pt x="4167" y="1843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7" name="Google Shape;1327;p40"/>
                    <p:cNvSpPr/>
                    <p:nvPr/>
                  </p:nvSpPr>
                  <p:spPr>
                    <a:xfrm>
                      <a:off x="5137475" y="3567050"/>
                      <a:ext cx="83150" cy="95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807" extrusionOk="0">
                          <a:moveTo>
                            <a:pt x="1" y="1"/>
                          </a:moveTo>
                          <a:lnTo>
                            <a:pt x="1" y="1803"/>
                          </a:lnTo>
                          <a:lnTo>
                            <a:pt x="3326" y="3806"/>
                          </a:lnTo>
                          <a:lnTo>
                            <a:pt x="3326" y="2004"/>
                          </a:lnTo>
                          <a:lnTo>
                            <a:pt x="1" y="1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8" name="Google Shape;1328;p40"/>
                    <p:cNvSpPr/>
                    <p:nvPr/>
                  </p:nvSpPr>
                  <p:spPr>
                    <a:xfrm>
                      <a:off x="5320750" y="3704250"/>
                      <a:ext cx="188325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3" h="3166" extrusionOk="0">
                          <a:moveTo>
                            <a:pt x="4167" y="1"/>
                          </a:moveTo>
                          <a:lnTo>
                            <a:pt x="1" y="1323"/>
                          </a:lnTo>
                          <a:lnTo>
                            <a:pt x="3326" y="3166"/>
                          </a:lnTo>
                          <a:lnTo>
                            <a:pt x="7532" y="1844"/>
                          </a:lnTo>
                          <a:lnTo>
                            <a:pt x="4167" y="1"/>
                          </a:lnTo>
                          <a:close/>
                        </a:path>
                      </a:pathLst>
                    </a:custGeom>
                    <a:solidFill>
                      <a:srgbClr val="0086B9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29" name="Google Shape;1329;p40"/>
                    <p:cNvSpPr/>
                    <p:nvPr/>
                  </p:nvSpPr>
                  <p:spPr>
                    <a:xfrm>
                      <a:off x="5320750" y="3658200"/>
                      <a:ext cx="188325" cy="79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533" h="3165" extrusionOk="0">
                          <a:moveTo>
                            <a:pt x="4167" y="0"/>
                          </a:moveTo>
                          <a:lnTo>
                            <a:pt x="1" y="1362"/>
                          </a:lnTo>
                          <a:lnTo>
                            <a:pt x="3326" y="3165"/>
                          </a:lnTo>
                          <a:lnTo>
                            <a:pt x="7532" y="1843"/>
                          </a:lnTo>
                          <a:lnTo>
                            <a:pt x="4167" y="0"/>
                          </a:ln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0" name="Google Shape;1330;p40"/>
                    <p:cNvSpPr/>
                    <p:nvPr/>
                  </p:nvSpPr>
                  <p:spPr>
                    <a:xfrm>
                      <a:off x="5403875" y="3704250"/>
                      <a:ext cx="105200" cy="79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208" h="3166" extrusionOk="0">
                          <a:moveTo>
                            <a:pt x="4207" y="1"/>
                          </a:moveTo>
                          <a:lnTo>
                            <a:pt x="1" y="1323"/>
                          </a:lnTo>
                          <a:lnTo>
                            <a:pt x="1" y="3166"/>
                          </a:lnTo>
                          <a:lnTo>
                            <a:pt x="4207" y="1844"/>
                          </a:lnTo>
                          <a:lnTo>
                            <a:pt x="4207" y="1"/>
                          </a:ln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331" name="Google Shape;1331;p40"/>
                    <p:cNvSpPr/>
                    <p:nvPr/>
                  </p:nvSpPr>
                  <p:spPr>
                    <a:xfrm>
                      <a:off x="5320750" y="3692250"/>
                      <a:ext cx="83150" cy="91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326" h="3646" extrusionOk="0">
                          <a:moveTo>
                            <a:pt x="1" y="0"/>
                          </a:moveTo>
                          <a:lnTo>
                            <a:pt x="1" y="1803"/>
                          </a:lnTo>
                          <a:lnTo>
                            <a:pt x="3326" y="3646"/>
                          </a:lnTo>
                          <a:lnTo>
                            <a:pt x="3326" y="1803"/>
                          </a:lnTo>
                          <a:lnTo>
                            <a:pt x="1" y="0"/>
                          </a:ln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1332" name="Google Shape;1332;p40"/>
              <p:cNvGrpSpPr/>
              <p:nvPr/>
            </p:nvGrpSpPr>
            <p:grpSpPr>
              <a:xfrm>
                <a:off x="7430250" y="3555938"/>
                <a:ext cx="1005550" cy="842300"/>
                <a:chOff x="4999275" y="3416825"/>
                <a:chExt cx="1005550" cy="842300"/>
              </a:xfrm>
            </p:grpSpPr>
            <p:sp>
              <p:nvSpPr>
                <p:cNvPr id="1333" name="Google Shape;1333;p40"/>
                <p:cNvSpPr/>
                <p:nvPr/>
              </p:nvSpPr>
              <p:spPr>
                <a:xfrm>
                  <a:off x="4999275" y="3633150"/>
                  <a:ext cx="342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0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701" y="25038"/>
                      </a:lnTo>
                      <a:lnTo>
                        <a:pt x="1370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4" name="Google Shape;1334;p40"/>
                <p:cNvSpPr/>
                <p:nvPr/>
              </p:nvSpPr>
              <p:spPr>
                <a:xfrm>
                  <a:off x="5341800" y="3625150"/>
                  <a:ext cx="663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21" h="25359" extrusionOk="0">
                      <a:moveTo>
                        <a:pt x="2652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20" y="16865"/>
                      </a:lnTo>
                      <a:lnTo>
                        <a:pt x="2652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5" name="Google Shape;1335;p40"/>
                <p:cNvSpPr/>
                <p:nvPr/>
              </p:nvSpPr>
              <p:spPr>
                <a:xfrm>
                  <a:off x="499927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61" y="1"/>
                      </a:moveTo>
                      <a:lnTo>
                        <a:pt x="1" y="8494"/>
                      </a:lnTo>
                      <a:lnTo>
                        <a:pt x="13701" y="16506"/>
                      </a:lnTo>
                      <a:lnTo>
                        <a:pt x="40221" y="8173"/>
                      </a:lnTo>
                      <a:lnTo>
                        <a:pt x="2656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6" name="Google Shape;1336;p40"/>
                <p:cNvSpPr/>
                <p:nvPr/>
              </p:nvSpPr>
              <p:spPr>
                <a:xfrm>
                  <a:off x="549602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7" y="0"/>
                      </a:moveTo>
                      <a:lnTo>
                        <a:pt x="0" y="1362"/>
                      </a:lnTo>
                      <a:lnTo>
                        <a:pt x="3325" y="3365"/>
                      </a:lnTo>
                      <a:lnTo>
                        <a:pt x="753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7" name="Google Shape;1337;p40"/>
                <p:cNvSpPr/>
                <p:nvPr/>
              </p:nvSpPr>
              <p:spPr>
                <a:xfrm>
                  <a:off x="549602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3325" y="3326"/>
                      </a:lnTo>
                      <a:lnTo>
                        <a:pt x="753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" name="Google Shape;1338;p40"/>
                <p:cNvSpPr/>
                <p:nvPr/>
              </p:nvSpPr>
              <p:spPr>
                <a:xfrm>
                  <a:off x="5579150" y="3466900"/>
                  <a:ext cx="105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7" h="316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207" y="1803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9" name="Google Shape;1339;p40"/>
                <p:cNvSpPr/>
                <p:nvPr/>
              </p:nvSpPr>
              <p:spPr>
                <a:xfrm>
                  <a:off x="5496025" y="3449875"/>
                  <a:ext cx="83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25" y="3846"/>
                      </a:lnTo>
                      <a:lnTo>
                        <a:pt x="332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0" name="Google Shape;1340;p40"/>
                <p:cNvSpPr/>
                <p:nvPr/>
              </p:nvSpPr>
              <p:spPr>
                <a:xfrm>
                  <a:off x="5679300" y="3587075"/>
                  <a:ext cx="188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206" extrusionOk="0">
                      <a:moveTo>
                        <a:pt x="4207" y="1"/>
                      </a:moveTo>
                      <a:lnTo>
                        <a:pt x="1" y="1363"/>
                      </a:lnTo>
                      <a:lnTo>
                        <a:pt x="3366" y="320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1" name="Google Shape;1341;p40"/>
                <p:cNvSpPr/>
                <p:nvPr/>
              </p:nvSpPr>
              <p:spPr>
                <a:xfrm>
                  <a:off x="5679300" y="3542025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207" y="0"/>
                      </a:moveTo>
                      <a:lnTo>
                        <a:pt x="1" y="1322"/>
                      </a:lnTo>
                      <a:lnTo>
                        <a:pt x="3366" y="3165"/>
                      </a:lnTo>
                      <a:lnTo>
                        <a:pt x="7532" y="18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2" name="Google Shape;1342;p40"/>
                <p:cNvSpPr/>
                <p:nvPr/>
              </p:nvSpPr>
              <p:spPr>
                <a:xfrm>
                  <a:off x="576342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343;p40"/>
                <p:cNvSpPr/>
                <p:nvPr/>
              </p:nvSpPr>
              <p:spPr>
                <a:xfrm>
                  <a:off x="5679300" y="3575075"/>
                  <a:ext cx="84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86" extrusionOk="0">
                      <a:moveTo>
                        <a:pt x="1" y="0"/>
                      </a:moveTo>
                      <a:lnTo>
                        <a:pt x="1" y="1843"/>
                      </a:lnTo>
                      <a:lnTo>
                        <a:pt x="3366" y="3686"/>
                      </a:lnTo>
                      <a:lnTo>
                        <a:pt x="3366" y="184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40"/>
                <p:cNvSpPr/>
                <p:nvPr/>
              </p:nvSpPr>
              <p:spPr>
                <a:xfrm>
                  <a:off x="5137475" y="3579075"/>
                  <a:ext cx="187325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5" name="Google Shape;1345;p40"/>
                <p:cNvSpPr/>
                <p:nvPr/>
              </p:nvSpPr>
              <p:spPr>
                <a:xfrm>
                  <a:off x="5137475" y="3533000"/>
                  <a:ext cx="187325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3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6" name="Google Shape;1346;p40"/>
                <p:cNvSpPr/>
                <p:nvPr/>
              </p:nvSpPr>
              <p:spPr>
                <a:xfrm>
                  <a:off x="5220600" y="3583075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7" name="Google Shape;1347;p40"/>
                <p:cNvSpPr/>
                <p:nvPr/>
              </p:nvSpPr>
              <p:spPr>
                <a:xfrm>
                  <a:off x="5137475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8" name="Google Shape;1348;p40"/>
                <p:cNvSpPr/>
                <p:nvPr/>
              </p:nvSpPr>
              <p:spPr>
                <a:xfrm>
                  <a:off x="532075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2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0086B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9" name="Google Shape;1349;p40"/>
                <p:cNvSpPr/>
                <p:nvPr/>
              </p:nvSpPr>
              <p:spPr>
                <a:xfrm>
                  <a:off x="532075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2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" name="Google Shape;1350;p40"/>
                <p:cNvSpPr/>
                <p:nvPr/>
              </p:nvSpPr>
              <p:spPr>
                <a:xfrm>
                  <a:off x="5403875" y="3704250"/>
                  <a:ext cx="105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8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207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1351;p40"/>
                <p:cNvSpPr/>
                <p:nvPr/>
              </p:nvSpPr>
              <p:spPr>
                <a:xfrm>
                  <a:off x="5320750" y="3692250"/>
                  <a:ext cx="83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26" y="3646"/>
                      </a:lnTo>
                      <a:lnTo>
                        <a:pt x="332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52" name="Google Shape;1352;p40"/>
              <p:cNvGrpSpPr/>
              <p:nvPr/>
            </p:nvGrpSpPr>
            <p:grpSpPr>
              <a:xfrm>
                <a:off x="7430250" y="3135913"/>
                <a:ext cx="1005550" cy="842300"/>
                <a:chOff x="6364325" y="3416825"/>
                <a:chExt cx="1005550" cy="842300"/>
              </a:xfrm>
            </p:grpSpPr>
            <p:sp>
              <p:nvSpPr>
                <p:cNvPr id="1353" name="Google Shape;1353;p40"/>
                <p:cNvSpPr/>
                <p:nvPr/>
              </p:nvSpPr>
              <p:spPr>
                <a:xfrm>
                  <a:off x="6364325" y="3633150"/>
                  <a:ext cx="341550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662" h="25039" extrusionOk="0">
                      <a:moveTo>
                        <a:pt x="1" y="1"/>
                      </a:moveTo>
                      <a:lnTo>
                        <a:pt x="1" y="16866"/>
                      </a:lnTo>
                      <a:lnTo>
                        <a:pt x="13661" y="25038"/>
                      </a:lnTo>
                      <a:lnTo>
                        <a:pt x="13661" y="801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4" name="Google Shape;1354;p40"/>
                <p:cNvSpPr/>
                <p:nvPr/>
              </p:nvSpPr>
              <p:spPr>
                <a:xfrm>
                  <a:off x="670585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0" y="0"/>
                      </a:moveTo>
                      <a:lnTo>
                        <a:pt x="0" y="8333"/>
                      </a:lnTo>
                      <a:lnTo>
                        <a:pt x="0" y="25358"/>
                      </a:lnTo>
                      <a:lnTo>
                        <a:pt x="26560" y="16865"/>
                      </a:lnTo>
                      <a:lnTo>
                        <a:pt x="2656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5" name="Google Shape;1355;p40"/>
                <p:cNvSpPr/>
                <p:nvPr/>
              </p:nvSpPr>
              <p:spPr>
                <a:xfrm>
                  <a:off x="6364325" y="3420825"/>
                  <a:ext cx="1005550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22" h="16506" extrusionOk="0">
                      <a:moveTo>
                        <a:pt x="26521" y="1"/>
                      </a:moveTo>
                      <a:lnTo>
                        <a:pt x="1" y="8494"/>
                      </a:lnTo>
                      <a:lnTo>
                        <a:pt x="13661" y="16506"/>
                      </a:lnTo>
                      <a:lnTo>
                        <a:pt x="40221" y="8173"/>
                      </a:lnTo>
                      <a:lnTo>
                        <a:pt x="2652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6" name="Google Shape;1356;p40"/>
                <p:cNvSpPr/>
                <p:nvPr/>
              </p:nvSpPr>
              <p:spPr>
                <a:xfrm>
                  <a:off x="6856075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207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2" y="200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7" name="Google Shape;1357;p40"/>
                <p:cNvSpPr/>
                <p:nvPr/>
              </p:nvSpPr>
              <p:spPr>
                <a:xfrm>
                  <a:off x="6856075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207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2" y="200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8" name="Google Shape;1358;p40"/>
                <p:cNvSpPr/>
                <p:nvPr/>
              </p:nvSpPr>
              <p:spPr>
                <a:xfrm>
                  <a:off x="6940200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7" y="180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9" name="Google Shape;1359;p40"/>
                <p:cNvSpPr/>
                <p:nvPr/>
              </p:nvSpPr>
              <p:spPr>
                <a:xfrm>
                  <a:off x="6856075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0" name="Google Shape;1360;p40"/>
                <p:cNvSpPr/>
                <p:nvPr/>
              </p:nvSpPr>
              <p:spPr>
                <a:xfrm>
                  <a:off x="7040350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327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2" y="1844"/>
                      </a:lnTo>
                      <a:lnTo>
                        <a:pt x="432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1" name="Google Shape;1361;p40"/>
                <p:cNvSpPr/>
                <p:nvPr/>
              </p:nvSpPr>
              <p:spPr>
                <a:xfrm>
                  <a:off x="7040350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327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2" y="1803"/>
                      </a:lnTo>
                      <a:lnTo>
                        <a:pt x="4327" y="0"/>
                      </a:lnTo>
                      <a:close/>
                    </a:path>
                  </a:pathLst>
                </a:custGeom>
                <a:solidFill>
                  <a:srgbClr val="FFD46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2" name="Google Shape;1362;p40"/>
                <p:cNvSpPr/>
                <p:nvPr/>
              </p:nvSpPr>
              <p:spPr>
                <a:xfrm>
                  <a:off x="7123475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7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3" name="Google Shape;1363;p40"/>
                <p:cNvSpPr/>
                <p:nvPr/>
              </p:nvSpPr>
              <p:spPr>
                <a:xfrm>
                  <a:off x="7040350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4" name="Google Shape;1364;p40"/>
                <p:cNvSpPr/>
                <p:nvPr/>
              </p:nvSpPr>
              <p:spPr>
                <a:xfrm>
                  <a:off x="6501550" y="357907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65" y="332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5" name="Google Shape;1365;p40"/>
                <p:cNvSpPr/>
                <p:nvPr/>
              </p:nvSpPr>
              <p:spPr>
                <a:xfrm>
                  <a:off x="6501550" y="35330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65" y="336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6" name="Google Shape;1366;p40"/>
                <p:cNvSpPr/>
                <p:nvPr/>
              </p:nvSpPr>
              <p:spPr>
                <a:xfrm>
                  <a:off x="658567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165"/>
                      </a:lnTo>
                      <a:lnTo>
                        <a:pt x="4166" y="184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7" name="Google Shape;1367;p40"/>
                <p:cNvSpPr/>
                <p:nvPr/>
              </p:nvSpPr>
              <p:spPr>
                <a:xfrm>
                  <a:off x="6501550" y="3567050"/>
                  <a:ext cx="84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07" extrusionOk="0">
                      <a:moveTo>
                        <a:pt x="0" y="1"/>
                      </a:moveTo>
                      <a:lnTo>
                        <a:pt x="0" y="1803"/>
                      </a:lnTo>
                      <a:lnTo>
                        <a:pt x="3365" y="380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8" name="Google Shape;1368;p40"/>
                <p:cNvSpPr/>
                <p:nvPr/>
              </p:nvSpPr>
              <p:spPr>
                <a:xfrm>
                  <a:off x="6680800" y="3704250"/>
                  <a:ext cx="18832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6" extrusionOk="0">
                      <a:moveTo>
                        <a:pt x="420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207" y="1"/>
                      </a:lnTo>
                      <a:close/>
                    </a:path>
                  </a:pathLst>
                </a:custGeom>
                <a:solidFill>
                  <a:srgbClr val="E094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9" name="Google Shape;1369;p40"/>
                <p:cNvSpPr/>
                <p:nvPr/>
              </p:nvSpPr>
              <p:spPr>
                <a:xfrm>
                  <a:off x="6680800" y="3658200"/>
                  <a:ext cx="188325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3" h="3165" extrusionOk="0">
                      <a:moveTo>
                        <a:pt x="420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2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0" name="Google Shape;1370;p40"/>
                <p:cNvSpPr/>
                <p:nvPr/>
              </p:nvSpPr>
              <p:spPr>
                <a:xfrm>
                  <a:off x="6764925" y="3704250"/>
                  <a:ext cx="1042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8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1" name="Google Shape;1371;p40"/>
                <p:cNvSpPr/>
                <p:nvPr/>
              </p:nvSpPr>
              <p:spPr>
                <a:xfrm>
                  <a:off x="6680800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72" name="Google Shape;1372;p40"/>
              <p:cNvGrpSpPr/>
              <p:nvPr/>
            </p:nvGrpSpPr>
            <p:grpSpPr>
              <a:xfrm>
                <a:off x="7434048" y="2717721"/>
                <a:ext cx="1001525" cy="842300"/>
                <a:chOff x="2754900" y="3416825"/>
                <a:chExt cx="1001525" cy="842300"/>
              </a:xfrm>
            </p:grpSpPr>
            <p:sp>
              <p:nvSpPr>
                <p:cNvPr id="1373" name="Google Shape;1373;p40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4" name="Google Shape;1374;p40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5" name="Google Shape;1375;p40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6" name="Google Shape;1376;p40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7" name="Google Shape;1377;p40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8" name="Google Shape;1378;p40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79" name="Google Shape;1379;p40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0" name="Google Shape;1380;p40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1" name="Google Shape;1381;p40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2" name="Google Shape;1382;p40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3" name="Google Shape;1383;p40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4" name="Google Shape;1384;p40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40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6" name="Google Shape;1386;p40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" name="Google Shape;1387;p40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8" name="Google Shape;1388;p40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9" name="Google Shape;1389;p40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0" name="Google Shape;1390;p40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1" name="Google Shape;1391;p40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92" name="Google Shape;1392;p40"/>
              <p:cNvGrpSpPr/>
              <p:nvPr/>
            </p:nvGrpSpPr>
            <p:grpSpPr>
              <a:xfrm>
                <a:off x="8094501" y="1709008"/>
                <a:ext cx="1001525" cy="842300"/>
                <a:chOff x="2754900" y="3416825"/>
                <a:chExt cx="1001525" cy="842300"/>
              </a:xfrm>
            </p:grpSpPr>
            <p:sp>
              <p:nvSpPr>
                <p:cNvPr id="1393" name="Google Shape;1393;p40"/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" name="Google Shape;1394;p40"/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" name="Google Shape;1395;p40"/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" name="Google Shape;1396;p40"/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40"/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40"/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" name="Google Shape;1399;p40"/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0" name="Google Shape;1400;p40"/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1" name="Google Shape;1401;p40"/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2" name="Google Shape;1402;p40"/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40"/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40"/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40"/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40"/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40"/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40"/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9" name="Google Shape;1409;p40"/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0" name="Google Shape;1410;p40"/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40"/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412" name="Google Shape;1412;p40"/>
          <p:cNvGrpSpPr/>
          <p:nvPr/>
        </p:nvGrpSpPr>
        <p:grpSpPr>
          <a:xfrm>
            <a:off x="3850250" y="3339925"/>
            <a:ext cx="1745100" cy="1263450"/>
            <a:chOff x="4999275" y="2992475"/>
            <a:chExt cx="1745100" cy="1263450"/>
          </a:xfrm>
        </p:grpSpPr>
        <p:sp>
          <p:nvSpPr>
            <p:cNvPr id="1413" name="Google Shape;1413;p40"/>
            <p:cNvSpPr/>
            <p:nvPr/>
          </p:nvSpPr>
          <p:spPr>
            <a:xfrm>
              <a:off x="5667750" y="39384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4" name="Google Shape;1414;p40"/>
            <p:cNvGrpSpPr/>
            <p:nvPr/>
          </p:nvGrpSpPr>
          <p:grpSpPr>
            <a:xfrm flipH="1">
              <a:off x="4999275" y="3413625"/>
              <a:ext cx="1005550" cy="842300"/>
              <a:chOff x="6364325" y="3416825"/>
              <a:chExt cx="1005550" cy="842300"/>
            </a:xfrm>
          </p:grpSpPr>
          <p:sp>
            <p:nvSpPr>
              <p:cNvPr id="1415" name="Google Shape;1415;p40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40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40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0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40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40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0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40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40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40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40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40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40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40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40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40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40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40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40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4" name="Google Shape;1434;p40"/>
            <p:cNvGrpSpPr/>
            <p:nvPr/>
          </p:nvGrpSpPr>
          <p:grpSpPr>
            <a:xfrm flipH="1">
              <a:off x="4999275" y="2992475"/>
              <a:ext cx="1005550" cy="842300"/>
              <a:chOff x="4999275" y="3416825"/>
              <a:chExt cx="1005550" cy="842300"/>
            </a:xfrm>
          </p:grpSpPr>
          <p:sp>
            <p:nvSpPr>
              <p:cNvPr id="1435" name="Google Shape;1435;p40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40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40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40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0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40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40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40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40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40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40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40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40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40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40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40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40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40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40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54" name="Google Shape;1454;p40"/>
          <p:cNvSpPr txBox="1">
            <a:spLocks noGrp="1"/>
          </p:cNvSpPr>
          <p:nvPr>
            <p:ph type="title"/>
          </p:nvPr>
        </p:nvSpPr>
        <p:spPr>
          <a:xfrm>
            <a:off x="713099" y="1796264"/>
            <a:ext cx="5234713" cy="8834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Giới</a:t>
            </a:r>
            <a:r>
              <a:rPr lang="en-US" sz="3200" dirty="0"/>
              <a:t> </a:t>
            </a:r>
            <a:r>
              <a:rPr lang="en-US" sz="3200" dirty="0" err="1"/>
              <a:t>thiệu</a:t>
            </a:r>
            <a:r>
              <a:rPr lang="en-US" sz="3200" dirty="0"/>
              <a:t> </a:t>
            </a:r>
            <a:r>
              <a:rPr lang="en-US" sz="3200" dirty="0" err="1"/>
              <a:t>về</a:t>
            </a:r>
            <a:r>
              <a:rPr lang="en-US" sz="3200" dirty="0"/>
              <a:t> </a:t>
            </a:r>
            <a:r>
              <a:rPr lang="en" sz="3200" dirty="0">
                <a:solidFill>
                  <a:schemeClr val="accent3"/>
                </a:solidFill>
              </a:rPr>
              <a:t>đ</a:t>
            </a:r>
            <a:r>
              <a:rPr lang="en-US" sz="3200" dirty="0">
                <a:solidFill>
                  <a:schemeClr val="accent3"/>
                </a:solidFill>
              </a:rPr>
              <a:t>ề </a:t>
            </a:r>
            <a:r>
              <a:rPr lang="en-US" sz="3200" dirty="0" err="1">
                <a:solidFill>
                  <a:schemeClr val="accent3"/>
                </a:solidFill>
              </a:rPr>
              <a:t>tài</a:t>
            </a:r>
            <a:endParaRPr sz="3200" dirty="0">
              <a:solidFill>
                <a:schemeClr val="accent3"/>
              </a:solidFill>
            </a:endParaRPr>
          </a:p>
        </p:txBody>
      </p:sp>
      <p:sp>
        <p:nvSpPr>
          <p:cNvPr id="1455" name="Google Shape;1455;p40"/>
          <p:cNvSpPr txBox="1">
            <a:spLocks noGrp="1"/>
          </p:cNvSpPr>
          <p:nvPr>
            <p:ph type="title" idx="2"/>
          </p:nvPr>
        </p:nvSpPr>
        <p:spPr>
          <a:xfrm>
            <a:off x="828925" y="1079553"/>
            <a:ext cx="2079600" cy="71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457" name="Google Shape;1457;p40"/>
          <p:cNvGrpSpPr/>
          <p:nvPr/>
        </p:nvGrpSpPr>
        <p:grpSpPr>
          <a:xfrm flipH="1">
            <a:off x="1891663" y="3822400"/>
            <a:ext cx="1740625" cy="842300"/>
            <a:chOff x="2015800" y="3416825"/>
            <a:chExt cx="1740625" cy="842300"/>
          </a:xfrm>
        </p:grpSpPr>
        <p:sp>
          <p:nvSpPr>
            <p:cNvPr id="1458" name="Google Shape;1458;p40"/>
            <p:cNvSpPr/>
            <p:nvPr/>
          </p:nvSpPr>
          <p:spPr>
            <a:xfrm flipH="1">
              <a:off x="2015800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9" name="Google Shape;1459;p40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1460" name="Google Shape;1460;p40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0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0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40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40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0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0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40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40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0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0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40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2" name="Google Shape;1472;p40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0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0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40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40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40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40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42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 err="1">
                <a:solidFill>
                  <a:schemeClr val="dk1"/>
                </a:solidFill>
              </a:rPr>
              <a:t>Gi</a:t>
            </a:r>
            <a:r>
              <a:rPr lang="en-US" sz="2000" dirty="0" err="1"/>
              <a:t>ới</a:t>
            </a:r>
            <a:r>
              <a:rPr lang="en-US" sz="2000" dirty="0"/>
              <a:t> </a:t>
            </a:r>
            <a:r>
              <a:rPr lang="en-US" sz="2000" dirty="0" err="1"/>
              <a:t>thiệu</a:t>
            </a:r>
            <a:r>
              <a:rPr lang="en-US" sz="2000" dirty="0"/>
              <a:t> </a:t>
            </a:r>
            <a:r>
              <a:rPr lang="en-US" sz="2000" dirty="0" err="1"/>
              <a:t>trò</a:t>
            </a:r>
            <a:r>
              <a:rPr lang="en-US" sz="2000" dirty="0"/>
              <a:t> </a:t>
            </a:r>
            <a:r>
              <a:rPr lang="en-US" sz="2000" dirty="0" err="1"/>
              <a:t>ch</a:t>
            </a:r>
            <a:r>
              <a:rPr lang="vi-VN" sz="2000" dirty="0"/>
              <a:t>ơ</a:t>
            </a:r>
            <a:r>
              <a:rPr lang="en-US" sz="2000" dirty="0" err="1"/>
              <a:t>i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3"/>
                </a:solidFill>
              </a:rPr>
              <a:t>dungeon and gun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1661" name="Google Shape;1661;p42"/>
          <p:cNvSpPr txBox="1">
            <a:spLocks noGrp="1"/>
          </p:cNvSpPr>
          <p:nvPr>
            <p:ph type="subTitle" idx="1"/>
          </p:nvPr>
        </p:nvSpPr>
        <p:spPr>
          <a:xfrm>
            <a:off x="407195" y="1564482"/>
            <a:ext cx="3858737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trò</a:t>
            </a:r>
            <a:r>
              <a:rPr lang="en-US" sz="1600" dirty="0"/>
              <a:t> </a:t>
            </a:r>
            <a:r>
              <a:rPr lang="en-US" sz="1600" dirty="0" err="1"/>
              <a:t>ch</a:t>
            </a:r>
            <a:r>
              <a:rPr lang="vi-VN" sz="1600" dirty="0"/>
              <a:t>ơ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hành</a:t>
            </a:r>
            <a:r>
              <a:rPr lang="en-US" sz="1600" dirty="0"/>
              <a:t> </a:t>
            </a:r>
            <a:r>
              <a:rPr lang="en-US" sz="1600" dirty="0" err="1"/>
              <a:t>động</a:t>
            </a:r>
            <a:r>
              <a:rPr lang="en-US" sz="1600" dirty="0"/>
              <a:t> </a:t>
            </a:r>
            <a:r>
              <a:rPr lang="en-US" sz="1600" dirty="0" err="1"/>
              <a:t>bắn</a:t>
            </a:r>
            <a:r>
              <a:rPr lang="en-US" sz="1600" dirty="0"/>
              <a:t> </a:t>
            </a:r>
            <a:r>
              <a:rPr lang="en-US" sz="1600" dirty="0" err="1"/>
              <a:t>súng</a:t>
            </a:r>
            <a:r>
              <a:rPr lang="en-US" sz="1600" dirty="0"/>
              <a:t> </a:t>
            </a:r>
            <a:r>
              <a:rPr lang="en-US" sz="1600" dirty="0" err="1"/>
              <a:t>với</a:t>
            </a:r>
            <a:r>
              <a:rPr lang="en-US" sz="1600" dirty="0"/>
              <a:t> </a:t>
            </a:r>
            <a:r>
              <a:rPr lang="en-US" sz="1600" dirty="0" err="1"/>
              <a:t>góc</a:t>
            </a:r>
            <a:r>
              <a:rPr lang="en-US" sz="1600" dirty="0"/>
              <a:t> </a:t>
            </a:r>
            <a:r>
              <a:rPr lang="en-US" sz="1600" dirty="0" err="1"/>
              <a:t>nhìn</a:t>
            </a:r>
            <a:r>
              <a:rPr lang="en-US" sz="1600" dirty="0"/>
              <a:t> </a:t>
            </a:r>
            <a:r>
              <a:rPr lang="en-US" sz="1600" dirty="0" err="1"/>
              <a:t>từ</a:t>
            </a:r>
            <a:r>
              <a:rPr lang="en-US" sz="1600" dirty="0"/>
              <a:t> </a:t>
            </a:r>
            <a:r>
              <a:rPr lang="en-US" sz="1600" dirty="0" err="1"/>
              <a:t>trên</a:t>
            </a:r>
            <a:r>
              <a:rPr lang="en-US" sz="1600" dirty="0"/>
              <a:t> </a:t>
            </a:r>
            <a:r>
              <a:rPr lang="en-US" sz="1600" dirty="0" err="1"/>
              <a:t>xuống</a:t>
            </a:r>
            <a:endParaRPr lang="en-US" sz="1600" dirty="0"/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>
                <a:solidFill>
                  <a:schemeClr val="dk1"/>
                </a:solidFill>
              </a:rPr>
              <a:t>Ng</a:t>
            </a:r>
            <a:r>
              <a:rPr lang="vi-VN" sz="1600" dirty="0">
                <a:solidFill>
                  <a:schemeClr val="dk1"/>
                </a:solidFill>
              </a:rPr>
              <a:t>ư</a:t>
            </a:r>
            <a:r>
              <a:rPr lang="en-US" sz="1600" dirty="0" err="1"/>
              <a:t>ời</a:t>
            </a:r>
            <a:r>
              <a:rPr lang="en-US" sz="1600" dirty="0"/>
              <a:t> </a:t>
            </a:r>
            <a:r>
              <a:rPr lang="en-US" sz="1600" dirty="0" err="1"/>
              <a:t>chơi</a:t>
            </a:r>
            <a:r>
              <a:rPr lang="en-US" sz="1600" dirty="0"/>
              <a:t> </a:t>
            </a:r>
            <a:r>
              <a:rPr lang="en-US" sz="1600" dirty="0" err="1"/>
              <a:t>sẽ</a:t>
            </a:r>
            <a:r>
              <a:rPr lang="en-US" sz="1600" dirty="0"/>
              <a:t> </a:t>
            </a:r>
            <a:r>
              <a:rPr lang="en-US" sz="1600" dirty="0" err="1"/>
              <a:t>điều</a:t>
            </a:r>
            <a:r>
              <a:rPr lang="en-US" sz="1600" dirty="0"/>
              <a:t> </a:t>
            </a:r>
            <a:r>
              <a:rPr lang="en-US" sz="1600" dirty="0" err="1"/>
              <a:t>khiển</a:t>
            </a:r>
            <a:r>
              <a:rPr lang="en-US" sz="1600" dirty="0"/>
              <a:t> </a:t>
            </a:r>
            <a:r>
              <a:rPr lang="en-US" sz="1600" dirty="0" err="1"/>
              <a:t>nhân</a:t>
            </a:r>
            <a:r>
              <a:rPr lang="en-US" sz="1600" dirty="0"/>
              <a:t> </a:t>
            </a:r>
            <a:r>
              <a:rPr lang="en-US" sz="1600" dirty="0" err="1"/>
              <a:t>vật</a:t>
            </a:r>
            <a:r>
              <a:rPr lang="en-US" sz="1600" dirty="0"/>
              <a:t> di </a:t>
            </a:r>
            <a:r>
              <a:rPr lang="en-US" sz="1600" dirty="0" err="1"/>
              <a:t>chuyển</a:t>
            </a:r>
            <a:r>
              <a:rPr lang="en-US" sz="1600" dirty="0"/>
              <a:t>, </a:t>
            </a:r>
            <a:r>
              <a:rPr lang="en-US" sz="1600" dirty="0" err="1"/>
              <a:t>tránh</a:t>
            </a:r>
            <a:r>
              <a:rPr lang="en-US" sz="1600" dirty="0"/>
              <a:t> né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tấn</a:t>
            </a:r>
            <a:r>
              <a:rPr lang="en-US" sz="1600" dirty="0"/>
              <a:t> </a:t>
            </a:r>
            <a:r>
              <a:rPr lang="en-US" sz="1600" dirty="0" err="1"/>
              <a:t>công</a:t>
            </a:r>
            <a:r>
              <a:rPr lang="en-US" sz="1600" dirty="0"/>
              <a:t> </a:t>
            </a:r>
            <a:r>
              <a:rPr lang="en-US" sz="1600" dirty="0" err="1"/>
              <a:t>kẻ</a:t>
            </a:r>
            <a:r>
              <a:rPr lang="en-US" sz="1600" dirty="0"/>
              <a:t> </a:t>
            </a:r>
            <a:r>
              <a:rPr lang="en-US" sz="1600" dirty="0" err="1"/>
              <a:t>địch</a:t>
            </a:r>
            <a:endParaRPr lang="en-US" sz="1600" dirty="0">
              <a:solidFill>
                <a:schemeClr val="dk1"/>
              </a:solidFill>
            </a:endParaRPr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 err="1">
                <a:solidFill>
                  <a:schemeClr val="dk1"/>
                </a:solidFill>
              </a:rPr>
              <a:t>Trò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ch</a:t>
            </a:r>
            <a:r>
              <a:rPr lang="vi-VN" sz="1600" dirty="0">
                <a:solidFill>
                  <a:schemeClr val="dk1"/>
                </a:solidFill>
              </a:rPr>
              <a:t>ơ</a:t>
            </a:r>
            <a:r>
              <a:rPr lang="en-US" sz="1600" dirty="0" err="1">
                <a:solidFill>
                  <a:schemeClr val="dk1"/>
                </a:solidFill>
              </a:rPr>
              <a:t>i</a:t>
            </a:r>
            <a:r>
              <a:rPr lang="en-US" sz="1600" dirty="0">
                <a:solidFill>
                  <a:schemeClr val="dk1"/>
                </a:solidFill>
              </a:rPr>
              <a:t> đ</a:t>
            </a:r>
            <a:r>
              <a:rPr lang="vi-VN" sz="1600" dirty="0">
                <a:solidFill>
                  <a:schemeClr val="dk1"/>
                </a:solidFill>
              </a:rPr>
              <a:t>ư</a:t>
            </a:r>
            <a:r>
              <a:rPr lang="en-US" sz="1600" dirty="0" err="1">
                <a:solidFill>
                  <a:schemeClr val="dk1"/>
                </a:solidFill>
              </a:rPr>
              <a:t>ợc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/>
              <a:t>xây</a:t>
            </a:r>
            <a:r>
              <a:rPr lang="en-US" sz="1600" dirty="0"/>
              <a:t> </a:t>
            </a:r>
            <a:r>
              <a:rPr lang="en-US" sz="1600" dirty="0" err="1"/>
              <a:t>dựng</a:t>
            </a:r>
            <a:r>
              <a:rPr lang="en-US" sz="1600" dirty="0"/>
              <a:t> </a:t>
            </a:r>
            <a:r>
              <a:rPr lang="en-US" sz="1600" dirty="0" err="1"/>
              <a:t>cho</a:t>
            </a:r>
            <a:r>
              <a:rPr lang="en-US" sz="1600" dirty="0"/>
              <a:t> </a:t>
            </a:r>
            <a:r>
              <a:rPr lang="en-US" sz="1600" dirty="0" err="1"/>
              <a:t>nền</a:t>
            </a:r>
            <a:r>
              <a:rPr lang="en-US" sz="1600" dirty="0"/>
              <a:t> </a:t>
            </a:r>
            <a:r>
              <a:rPr lang="en-US" sz="1600" dirty="0" err="1"/>
              <a:t>tảng</a:t>
            </a:r>
            <a:r>
              <a:rPr lang="en-US" sz="1600" dirty="0"/>
              <a:t> </a:t>
            </a:r>
            <a:r>
              <a:rPr lang="en-US" sz="1600" dirty="0" err="1"/>
              <a:t>máy</a:t>
            </a:r>
            <a:r>
              <a:rPr lang="en-US" sz="1600" dirty="0"/>
              <a:t> </a:t>
            </a:r>
            <a:r>
              <a:rPr lang="en-US" sz="1600" dirty="0" err="1"/>
              <a:t>tính</a:t>
            </a: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152" name="Picture 151" descr="Enter the Gungeon coming to Xbox One and Windows 10 with Play Anywhere on  April 5 | Windows Central">
            <a:extLst>
              <a:ext uri="{FF2B5EF4-FFF2-40B4-BE49-F238E27FC236}">
                <a16:creationId xmlns:a16="http://schemas.microsoft.com/office/drawing/2014/main" id="{49735ED7-2646-4538-BA85-EE162338659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564482"/>
            <a:ext cx="4164805" cy="23634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</a:rPr>
              <a:t>Giới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thiệu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trò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ch</a:t>
            </a:r>
            <a:r>
              <a:rPr lang="vi-VN" sz="2000" dirty="0">
                <a:solidFill>
                  <a:schemeClr val="dk1"/>
                </a:solidFill>
              </a:rPr>
              <a:t>ơ</a:t>
            </a:r>
            <a:r>
              <a:rPr lang="en-US" sz="2000" dirty="0" err="1">
                <a:solidFill>
                  <a:schemeClr val="dk1"/>
                </a:solidFill>
              </a:rPr>
              <a:t>i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>
                <a:solidFill>
                  <a:schemeClr val="accent3"/>
                </a:solidFill>
              </a:rPr>
              <a:t>dungeon and gun</a:t>
            </a:r>
            <a:endParaRPr sz="2000" dirty="0">
              <a:solidFill>
                <a:schemeClr val="accent3"/>
              </a:solidFill>
            </a:endParaRPr>
          </a:p>
        </p:txBody>
      </p:sp>
      <p:pic>
        <p:nvPicPr>
          <p:cNvPr id="1026" name="Picture 2" descr="Enter the Gungeon: Advanced Gungeons &amp; Draguns - Game Review">
            <a:extLst>
              <a:ext uri="{FF2B5EF4-FFF2-40B4-BE49-F238E27FC236}">
                <a16:creationId xmlns:a16="http://schemas.microsoft.com/office/drawing/2014/main" id="{BC3DD4E2-F433-463B-BDAF-EA27AFE6B07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919" y="1017600"/>
            <a:ext cx="6812161" cy="3831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42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 err="1">
                <a:solidFill>
                  <a:schemeClr val="dk1"/>
                </a:solidFill>
              </a:rPr>
              <a:t>Yêu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cầu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của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accent3"/>
                </a:solidFill>
              </a:rPr>
              <a:t>đề</a:t>
            </a:r>
            <a:r>
              <a:rPr lang="en-US" sz="2000" dirty="0">
                <a:solidFill>
                  <a:schemeClr val="accent3"/>
                </a:solidFill>
              </a:rPr>
              <a:t> </a:t>
            </a:r>
            <a:r>
              <a:rPr lang="en-US" sz="2000" dirty="0" err="1">
                <a:solidFill>
                  <a:schemeClr val="accent3"/>
                </a:solidFill>
              </a:rPr>
              <a:t>tài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1661" name="Google Shape;1661;p42"/>
          <p:cNvSpPr txBox="1">
            <a:spLocks noGrp="1"/>
          </p:cNvSpPr>
          <p:nvPr>
            <p:ph type="subTitle" idx="1"/>
          </p:nvPr>
        </p:nvSpPr>
        <p:spPr>
          <a:xfrm>
            <a:off x="720010" y="1564482"/>
            <a:ext cx="3851990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600" dirty="0" err="1"/>
              <a:t>Trò</a:t>
            </a:r>
            <a:r>
              <a:rPr lang="en-US" sz="1600" dirty="0"/>
              <a:t> </a:t>
            </a:r>
            <a:r>
              <a:rPr lang="en-US" sz="1600" dirty="0" err="1"/>
              <a:t>ch</a:t>
            </a:r>
            <a:r>
              <a:rPr lang="vi-VN" sz="1600" dirty="0"/>
              <a:t>ơ</a:t>
            </a:r>
            <a:r>
              <a:rPr lang="en-US" sz="1600" dirty="0" err="1"/>
              <a:t>i</a:t>
            </a:r>
            <a:r>
              <a:rPr lang="en-US" sz="1600" dirty="0"/>
              <a:t> đ</a:t>
            </a:r>
            <a:r>
              <a:rPr lang="vi-VN" sz="1600" dirty="0"/>
              <a:t>ư</a:t>
            </a:r>
            <a:r>
              <a:rPr lang="en-US" sz="1600" dirty="0" err="1"/>
              <a:t>ợc</a:t>
            </a:r>
            <a:r>
              <a:rPr lang="en-US" sz="1600" dirty="0"/>
              <a:t> </a:t>
            </a:r>
            <a:r>
              <a:rPr lang="en-US" sz="1600" dirty="0" err="1"/>
              <a:t>tối</a:t>
            </a:r>
            <a:r>
              <a:rPr lang="en-US" sz="1600" dirty="0"/>
              <a:t> </a:t>
            </a:r>
            <a:r>
              <a:rPr lang="en-US" sz="1600" dirty="0" err="1"/>
              <a:t>ưu</a:t>
            </a:r>
            <a:r>
              <a:rPr lang="en-US" sz="1600" dirty="0"/>
              <a:t> </a:t>
            </a:r>
            <a:r>
              <a:rPr lang="en-US" sz="1600" dirty="0" err="1"/>
              <a:t>tốt</a:t>
            </a:r>
            <a:r>
              <a:rPr lang="en-US" sz="1600" dirty="0"/>
              <a:t>, </a:t>
            </a:r>
            <a:r>
              <a:rPr lang="en-US" sz="1600" dirty="0" err="1"/>
              <a:t>tốc</a:t>
            </a:r>
            <a:r>
              <a:rPr lang="en-US" sz="1600" dirty="0"/>
              <a:t> </a:t>
            </a:r>
            <a:r>
              <a:rPr lang="en-US" sz="1600" dirty="0" err="1"/>
              <a:t>độ</a:t>
            </a:r>
            <a:r>
              <a:rPr lang="en-US" sz="1600" dirty="0"/>
              <a:t> </a:t>
            </a:r>
            <a:r>
              <a:rPr lang="en-US" sz="1600" dirty="0" err="1"/>
              <a:t>xử</a:t>
            </a:r>
            <a:r>
              <a:rPr lang="en-US" sz="1600" dirty="0"/>
              <a:t> </a:t>
            </a:r>
            <a:r>
              <a:rPr lang="en-US" sz="1600" dirty="0" err="1"/>
              <a:t>lý</a:t>
            </a:r>
            <a:r>
              <a:rPr lang="en-US" sz="1600" dirty="0"/>
              <a:t> </a:t>
            </a:r>
            <a:r>
              <a:rPr lang="en-US" sz="1600" dirty="0" err="1"/>
              <a:t>nhanh</a:t>
            </a:r>
            <a:endParaRPr lang="en-US" sz="1600" dirty="0"/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 err="1">
                <a:solidFill>
                  <a:schemeClr val="dk1"/>
                </a:solidFill>
              </a:rPr>
              <a:t>Giao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diện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trò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ch</a:t>
            </a:r>
            <a:r>
              <a:rPr lang="vi-VN" sz="1600" dirty="0">
                <a:solidFill>
                  <a:schemeClr val="dk1"/>
                </a:solidFill>
              </a:rPr>
              <a:t>ơ</a:t>
            </a:r>
            <a:r>
              <a:rPr lang="en-US" sz="1600" dirty="0" err="1">
                <a:solidFill>
                  <a:schemeClr val="dk1"/>
                </a:solidFill>
              </a:rPr>
              <a:t>i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thân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thiện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v</a:t>
            </a:r>
            <a:r>
              <a:rPr lang="en-US" sz="1600" dirty="0" err="1"/>
              <a:t>ới</a:t>
            </a:r>
            <a:r>
              <a:rPr lang="en-US" sz="1600" dirty="0"/>
              <a:t> ng</a:t>
            </a:r>
            <a:r>
              <a:rPr lang="vi-VN" sz="1600" dirty="0"/>
              <a:t>ư</a:t>
            </a:r>
            <a:r>
              <a:rPr lang="en-US" sz="1600" dirty="0" err="1"/>
              <a:t>ời</a:t>
            </a:r>
            <a:r>
              <a:rPr lang="en-US" sz="1600" dirty="0"/>
              <a:t> </a:t>
            </a:r>
            <a:r>
              <a:rPr lang="en-US" sz="1600" dirty="0" err="1"/>
              <a:t>dùng</a:t>
            </a:r>
            <a:r>
              <a:rPr lang="en-US" sz="1600" dirty="0"/>
              <a:t>, </a:t>
            </a:r>
            <a:r>
              <a:rPr lang="en-US" sz="1600" dirty="0" err="1"/>
              <a:t>có</a:t>
            </a:r>
            <a:r>
              <a:rPr lang="en-US" sz="1600" dirty="0"/>
              <a:t> </a:t>
            </a:r>
            <a:r>
              <a:rPr lang="en-US" sz="1600" dirty="0" err="1"/>
              <a:t>tiếng</a:t>
            </a:r>
            <a:r>
              <a:rPr lang="en-US" sz="1600" dirty="0"/>
              <a:t> </a:t>
            </a:r>
            <a:r>
              <a:rPr lang="en-US" sz="1600" dirty="0" err="1"/>
              <a:t>Việt</a:t>
            </a:r>
            <a:endParaRPr lang="en-US" sz="1600" dirty="0">
              <a:solidFill>
                <a:schemeClr val="dk1"/>
              </a:solidFill>
            </a:endParaRPr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 err="1">
                <a:solidFill>
                  <a:schemeClr val="dk1"/>
                </a:solidFill>
              </a:rPr>
              <a:t>Không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phát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sinh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lỗi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trong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quá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trình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chơi</a:t>
            </a:r>
            <a:endParaRPr sz="1600" dirty="0">
              <a:solidFill>
                <a:schemeClr val="dk1"/>
              </a:solidFill>
            </a:endParaRPr>
          </a:p>
        </p:txBody>
      </p:sp>
      <p:grpSp>
        <p:nvGrpSpPr>
          <p:cNvPr id="5" name="Google Shape;1556;p42">
            <a:extLst>
              <a:ext uri="{FF2B5EF4-FFF2-40B4-BE49-F238E27FC236}">
                <a16:creationId xmlns:a16="http://schemas.microsoft.com/office/drawing/2014/main" id="{3FAC3BE7-07E8-450A-89E4-6A93D4B6F12F}"/>
              </a:ext>
            </a:extLst>
          </p:cNvPr>
          <p:cNvGrpSpPr/>
          <p:nvPr/>
        </p:nvGrpSpPr>
        <p:grpSpPr>
          <a:xfrm>
            <a:off x="5822785" y="1348480"/>
            <a:ext cx="1475188" cy="2635863"/>
            <a:chOff x="5277550" y="1584450"/>
            <a:chExt cx="1475188" cy="2635863"/>
          </a:xfrm>
        </p:grpSpPr>
        <p:grpSp>
          <p:nvGrpSpPr>
            <p:cNvPr id="6" name="Google Shape;1557;p42">
              <a:extLst>
                <a:ext uri="{FF2B5EF4-FFF2-40B4-BE49-F238E27FC236}">
                  <a16:creationId xmlns:a16="http://schemas.microsoft.com/office/drawing/2014/main" id="{97DE7771-6D50-40A4-BF47-2DB47CA6B8BE}"/>
                </a:ext>
              </a:extLst>
            </p:cNvPr>
            <p:cNvGrpSpPr/>
            <p:nvPr/>
          </p:nvGrpSpPr>
          <p:grpSpPr>
            <a:xfrm>
              <a:off x="5332050" y="2962438"/>
              <a:ext cx="1420688" cy="1257875"/>
              <a:chOff x="2632738" y="3297800"/>
              <a:chExt cx="1420688" cy="1257875"/>
            </a:xfrm>
          </p:grpSpPr>
          <p:grpSp>
            <p:nvGrpSpPr>
              <p:cNvPr id="67" name="Google Shape;1558;p42">
                <a:extLst>
                  <a:ext uri="{FF2B5EF4-FFF2-40B4-BE49-F238E27FC236}">
                    <a16:creationId xmlns:a16="http://schemas.microsoft.com/office/drawing/2014/main" id="{91CDAE89-783F-4764-B90F-E039D699F06A}"/>
                  </a:ext>
                </a:extLst>
              </p:cNvPr>
              <p:cNvGrpSpPr/>
              <p:nvPr/>
            </p:nvGrpSpPr>
            <p:grpSpPr>
              <a:xfrm>
                <a:off x="2632738" y="3713375"/>
                <a:ext cx="1420688" cy="842300"/>
                <a:chOff x="2632738" y="3713375"/>
                <a:chExt cx="1420688" cy="842300"/>
              </a:xfrm>
            </p:grpSpPr>
            <p:sp>
              <p:nvSpPr>
                <p:cNvPr id="88" name="Google Shape;1559;p42">
                  <a:extLst>
                    <a:ext uri="{FF2B5EF4-FFF2-40B4-BE49-F238E27FC236}">
                      <a16:creationId xmlns:a16="http://schemas.microsoft.com/office/drawing/2014/main" id="{F2F9F84E-BAFC-405E-A12E-BE44EC2A2E9B}"/>
                    </a:ext>
                  </a:extLst>
                </p:cNvPr>
                <p:cNvSpPr/>
                <p:nvPr/>
              </p:nvSpPr>
              <p:spPr>
                <a:xfrm>
                  <a:off x="2976800" y="4238175"/>
                  <a:ext cx="1076625" cy="31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65" h="12700" extrusionOk="0">
                      <a:moveTo>
                        <a:pt x="11337" y="1"/>
                      </a:moveTo>
                      <a:lnTo>
                        <a:pt x="0" y="12700"/>
                      </a:lnTo>
                      <a:lnTo>
                        <a:pt x="0" y="12700"/>
                      </a:lnTo>
                      <a:lnTo>
                        <a:pt x="38578" y="10536"/>
                      </a:lnTo>
                      <a:lnTo>
                        <a:pt x="43065" y="2164"/>
                      </a:lnTo>
                      <a:lnTo>
                        <a:pt x="11337" y="1"/>
                      </a:lnTo>
                      <a:close/>
                    </a:path>
                  </a:pathLst>
                </a:custGeom>
                <a:solidFill>
                  <a:srgbClr val="000000">
                    <a:alpha val="74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9" name="Google Shape;1560;p42">
                  <a:extLst>
                    <a:ext uri="{FF2B5EF4-FFF2-40B4-BE49-F238E27FC236}">
                      <a16:creationId xmlns:a16="http://schemas.microsoft.com/office/drawing/2014/main" id="{1E13B9F7-DD2D-4011-BA23-BE7CC3691BE5}"/>
                    </a:ext>
                  </a:extLst>
                </p:cNvPr>
                <p:cNvGrpSpPr/>
                <p:nvPr/>
              </p:nvGrpSpPr>
              <p:grpSpPr>
                <a:xfrm>
                  <a:off x="2632738" y="3713375"/>
                  <a:ext cx="1001525" cy="842300"/>
                  <a:chOff x="2754900" y="3416825"/>
                  <a:chExt cx="1001525" cy="842300"/>
                </a:xfrm>
              </p:grpSpPr>
              <p:sp>
                <p:nvSpPr>
                  <p:cNvPr id="90" name="Google Shape;1561;p42">
                    <a:extLst>
                      <a:ext uri="{FF2B5EF4-FFF2-40B4-BE49-F238E27FC236}">
                        <a16:creationId xmlns:a16="http://schemas.microsoft.com/office/drawing/2014/main" id="{DCA2BA6E-9F15-419A-B228-1EA457CEDFB7}"/>
                      </a:ext>
                    </a:extLst>
                  </p:cNvPr>
                  <p:cNvSpPr/>
                  <p:nvPr/>
                </p:nvSpPr>
                <p:spPr>
                  <a:xfrm>
                    <a:off x="2754900" y="3633150"/>
                    <a:ext cx="337525" cy="625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01" h="25039" extrusionOk="0">
                        <a:moveTo>
                          <a:pt x="0" y="1"/>
                        </a:moveTo>
                        <a:lnTo>
                          <a:pt x="0" y="16866"/>
                        </a:lnTo>
                        <a:lnTo>
                          <a:pt x="13501" y="25038"/>
                        </a:lnTo>
                        <a:lnTo>
                          <a:pt x="13501" y="8013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1562;p42">
                    <a:extLst>
                      <a:ext uri="{FF2B5EF4-FFF2-40B4-BE49-F238E27FC236}">
                        <a16:creationId xmlns:a16="http://schemas.microsoft.com/office/drawing/2014/main" id="{16B96A04-516D-421D-8F4D-51C745FE59CB}"/>
                      </a:ext>
                    </a:extLst>
                  </p:cNvPr>
                  <p:cNvSpPr/>
                  <p:nvPr/>
                </p:nvSpPr>
                <p:spPr>
                  <a:xfrm>
                    <a:off x="3092400" y="3625150"/>
                    <a:ext cx="664025" cy="6339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561" h="25359" extrusionOk="0">
                        <a:moveTo>
                          <a:pt x="26561" y="0"/>
                        </a:moveTo>
                        <a:lnTo>
                          <a:pt x="1" y="8333"/>
                        </a:lnTo>
                        <a:lnTo>
                          <a:pt x="1" y="25358"/>
                        </a:lnTo>
                        <a:lnTo>
                          <a:pt x="26561" y="16865"/>
                        </a:lnTo>
                        <a:lnTo>
                          <a:pt x="26561" y="0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1563;p42">
                    <a:extLst>
                      <a:ext uri="{FF2B5EF4-FFF2-40B4-BE49-F238E27FC236}">
                        <a16:creationId xmlns:a16="http://schemas.microsoft.com/office/drawing/2014/main" id="{770A14FD-4028-4D65-AC0C-AEDF0286F0CF}"/>
                      </a:ext>
                    </a:extLst>
                  </p:cNvPr>
                  <p:cNvSpPr/>
                  <p:nvPr/>
                </p:nvSpPr>
                <p:spPr>
                  <a:xfrm>
                    <a:off x="2754900" y="3420825"/>
                    <a:ext cx="1001525" cy="412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0061" h="16506" extrusionOk="0">
                        <a:moveTo>
                          <a:pt x="26520" y="1"/>
                        </a:moveTo>
                        <a:lnTo>
                          <a:pt x="0" y="8494"/>
                        </a:lnTo>
                        <a:lnTo>
                          <a:pt x="13501" y="16506"/>
                        </a:lnTo>
                        <a:lnTo>
                          <a:pt x="40061" y="8173"/>
                        </a:lnTo>
                        <a:lnTo>
                          <a:pt x="2652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1564;p42">
                    <a:extLst>
                      <a:ext uri="{FF2B5EF4-FFF2-40B4-BE49-F238E27FC236}">
                        <a16:creationId xmlns:a16="http://schemas.microsoft.com/office/drawing/2014/main" id="{B9FB5738-8289-4D76-9F64-96CC6B8814D8}"/>
                      </a:ext>
                    </a:extLst>
                  </p:cNvPr>
                  <p:cNvSpPr/>
                  <p:nvPr/>
                </p:nvSpPr>
                <p:spPr>
                  <a:xfrm>
                    <a:off x="3246650" y="3461900"/>
                    <a:ext cx="188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66" extrusionOk="0">
                        <a:moveTo>
                          <a:pt x="4166" y="0"/>
                        </a:moveTo>
                        <a:lnTo>
                          <a:pt x="0" y="1362"/>
                        </a:lnTo>
                        <a:lnTo>
                          <a:pt x="3365" y="3365"/>
                        </a:lnTo>
                        <a:lnTo>
                          <a:pt x="7531" y="20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" name="Google Shape;1565;p42">
                    <a:extLst>
                      <a:ext uri="{FF2B5EF4-FFF2-40B4-BE49-F238E27FC236}">
                        <a16:creationId xmlns:a16="http://schemas.microsoft.com/office/drawing/2014/main" id="{20840DA1-E34D-4898-A972-90F1A4F96627}"/>
                      </a:ext>
                    </a:extLst>
                  </p:cNvPr>
                  <p:cNvSpPr/>
                  <p:nvPr/>
                </p:nvSpPr>
                <p:spPr>
                  <a:xfrm>
                    <a:off x="3246650" y="3416825"/>
                    <a:ext cx="188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32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3365" y="3326"/>
                        </a:lnTo>
                        <a:lnTo>
                          <a:pt x="7531" y="200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" name="Google Shape;1566;p42">
                    <a:extLst>
                      <a:ext uri="{FF2B5EF4-FFF2-40B4-BE49-F238E27FC236}">
                        <a16:creationId xmlns:a16="http://schemas.microsoft.com/office/drawing/2014/main" id="{3EE298A6-FA52-4204-ACBF-1E5E667A1C81}"/>
                      </a:ext>
                    </a:extLst>
                  </p:cNvPr>
                  <p:cNvSpPr/>
                  <p:nvPr/>
                </p:nvSpPr>
                <p:spPr>
                  <a:xfrm>
                    <a:off x="3330775" y="346690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6" y="1"/>
                        </a:moveTo>
                        <a:lnTo>
                          <a:pt x="0" y="1323"/>
                        </a:lnTo>
                        <a:lnTo>
                          <a:pt x="0" y="3165"/>
                        </a:lnTo>
                        <a:lnTo>
                          <a:pt x="4166" y="1803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" name="Google Shape;1567;p42">
                    <a:extLst>
                      <a:ext uri="{FF2B5EF4-FFF2-40B4-BE49-F238E27FC236}">
                        <a16:creationId xmlns:a16="http://schemas.microsoft.com/office/drawing/2014/main" id="{2B7091E3-A0E1-44E9-B256-E2D2EE020EAF}"/>
                      </a:ext>
                    </a:extLst>
                  </p:cNvPr>
                  <p:cNvSpPr/>
                  <p:nvPr/>
                </p:nvSpPr>
                <p:spPr>
                  <a:xfrm>
                    <a:off x="3246650" y="3449875"/>
                    <a:ext cx="84150" cy="96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847" extrusionOk="0">
                        <a:moveTo>
                          <a:pt x="0" y="1"/>
                        </a:moveTo>
                        <a:lnTo>
                          <a:pt x="0" y="1843"/>
                        </a:lnTo>
                        <a:lnTo>
                          <a:pt x="3365" y="3846"/>
                        </a:lnTo>
                        <a:lnTo>
                          <a:pt x="3365" y="2004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" name="Google Shape;1568;p42">
                    <a:extLst>
                      <a:ext uri="{FF2B5EF4-FFF2-40B4-BE49-F238E27FC236}">
                        <a16:creationId xmlns:a16="http://schemas.microsoft.com/office/drawing/2014/main" id="{108855E4-01F2-43EB-8C0B-4623DFF85D16}"/>
                      </a:ext>
                    </a:extLst>
                  </p:cNvPr>
                  <p:cNvSpPr/>
                  <p:nvPr/>
                </p:nvSpPr>
                <p:spPr>
                  <a:xfrm>
                    <a:off x="3430925" y="3587075"/>
                    <a:ext cx="187300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3325" y="3206"/>
                        </a:lnTo>
                        <a:lnTo>
                          <a:pt x="7491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" name="Google Shape;1569;p42">
                    <a:extLst>
                      <a:ext uri="{FF2B5EF4-FFF2-40B4-BE49-F238E27FC236}">
                        <a16:creationId xmlns:a16="http://schemas.microsoft.com/office/drawing/2014/main" id="{E9ECCD48-055D-44C0-8C96-AF07C1120DA4}"/>
                      </a:ext>
                    </a:extLst>
                  </p:cNvPr>
                  <p:cNvSpPr/>
                  <p:nvPr/>
                </p:nvSpPr>
                <p:spPr>
                  <a:xfrm>
                    <a:off x="3430925" y="3542025"/>
                    <a:ext cx="187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165" extrusionOk="0">
                        <a:moveTo>
                          <a:pt x="4166" y="0"/>
                        </a:moveTo>
                        <a:lnTo>
                          <a:pt x="0" y="1322"/>
                        </a:lnTo>
                        <a:lnTo>
                          <a:pt x="3325" y="3165"/>
                        </a:lnTo>
                        <a:lnTo>
                          <a:pt x="7491" y="1803"/>
                        </a:lnTo>
                        <a:lnTo>
                          <a:pt x="416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1570;p42">
                    <a:extLst>
                      <a:ext uri="{FF2B5EF4-FFF2-40B4-BE49-F238E27FC236}">
                        <a16:creationId xmlns:a16="http://schemas.microsoft.com/office/drawing/2014/main" id="{56699A2C-174C-4420-BAD5-9DF28B4CFC02}"/>
                      </a:ext>
                    </a:extLst>
                  </p:cNvPr>
                  <p:cNvSpPr/>
                  <p:nvPr/>
                </p:nvSpPr>
                <p:spPr>
                  <a:xfrm>
                    <a:off x="3514050" y="3587075"/>
                    <a:ext cx="104175" cy="80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206" extrusionOk="0">
                        <a:moveTo>
                          <a:pt x="4166" y="1"/>
                        </a:moveTo>
                        <a:lnTo>
                          <a:pt x="0" y="1363"/>
                        </a:lnTo>
                        <a:lnTo>
                          <a:pt x="0" y="3206"/>
                        </a:lnTo>
                        <a:lnTo>
                          <a:pt x="4166" y="1844"/>
                        </a:lnTo>
                        <a:lnTo>
                          <a:pt x="4166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571;p42">
                    <a:extLst>
                      <a:ext uri="{FF2B5EF4-FFF2-40B4-BE49-F238E27FC236}">
                        <a16:creationId xmlns:a16="http://schemas.microsoft.com/office/drawing/2014/main" id="{DC28BA55-0963-4193-B028-13B6948E7A7D}"/>
                      </a:ext>
                    </a:extLst>
                  </p:cNvPr>
                  <p:cNvSpPr/>
                  <p:nvPr/>
                </p:nvSpPr>
                <p:spPr>
                  <a:xfrm>
                    <a:off x="3430925" y="3575075"/>
                    <a:ext cx="83150" cy="92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686" extrusionOk="0">
                        <a:moveTo>
                          <a:pt x="0" y="0"/>
                        </a:moveTo>
                        <a:lnTo>
                          <a:pt x="0" y="1843"/>
                        </a:lnTo>
                        <a:lnTo>
                          <a:pt x="3325" y="3686"/>
                        </a:lnTo>
                        <a:lnTo>
                          <a:pt x="3325" y="184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572;p42">
                    <a:extLst>
                      <a:ext uri="{FF2B5EF4-FFF2-40B4-BE49-F238E27FC236}">
                        <a16:creationId xmlns:a16="http://schemas.microsoft.com/office/drawing/2014/main" id="{CD1B9EC7-D4B1-4A6F-947D-A2F5C6D517A3}"/>
                      </a:ext>
                    </a:extLst>
                  </p:cNvPr>
                  <p:cNvSpPr/>
                  <p:nvPr/>
                </p:nvSpPr>
                <p:spPr>
                  <a:xfrm>
                    <a:off x="2888100" y="3579075"/>
                    <a:ext cx="187300" cy="83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26" extrusionOk="0">
                        <a:moveTo>
                          <a:pt x="4167" y="0"/>
                        </a:moveTo>
                        <a:lnTo>
                          <a:pt x="1" y="1322"/>
                        </a:lnTo>
                        <a:lnTo>
                          <a:pt x="3326" y="3325"/>
                        </a:lnTo>
                        <a:lnTo>
                          <a:pt x="7492" y="200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" name="Google Shape;1573;p42">
                    <a:extLst>
                      <a:ext uri="{FF2B5EF4-FFF2-40B4-BE49-F238E27FC236}">
                        <a16:creationId xmlns:a16="http://schemas.microsoft.com/office/drawing/2014/main" id="{5E234030-0405-4B05-B909-C74A91003F20}"/>
                      </a:ext>
                    </a:extLst>
                  </p:cNvPr>
                  <p:cNvSpPr/>
                  <p:nvPr/>
                </p:nvSpPr>
                <p:spPr>
                  <a:xfrm>
                    <a:off x="2888100" y="3533000"/>
                    <a:ext cx="187300" cy="84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92" h="33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3326" y="3366"/>
                        </a:lnTo>
                        <a:lnTo>
                          <a:pt x="7492" y="200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" name="Google Shape;1574;p42">
                    <a:extLst>
                      <a:ext uri="{FF2B5EF4-FFF2-40B4-BE49-F238E27FC236}">
                        <a16:creationId xmlns:a16="http://schemas.microsoft.com/office/drawing/2014/main" id="{8CFDE6C8-59AA-4611-B23B-34AE2CC817DA}"/>
                      </a:ext>
                    </a:extLst>
                  </p:cNvPr>
                  <p:cNvSpPr/>
                  <p:nvPr/>
                </p:nvSpPr>
                <p:spPr>
                  <a:xfrm>
                    <a:off x="2971225" y="3583075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63"/>
                        </a:lnTo>
                        <a:lnTo>
                          <a:pt x="1" y="3165"/>
                        </a:lnTo>
                        <a:lnTo>
                          <a:pt x="4167" y="1843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" name="Google Shape;1575;p42">
                    <a:extLst>
                      <a:ext uri="{FF2B5EF4-FFF2-40B4-BE49-F238E27FC236}">
                        <a16:creationId xmlns:a16="http://schemas.microsoft.com/office/drawing/2014/main" id="{9ADB60DC-7F54-4769-983B-491463FD05D6}"/>
                      </a:ext>
                    </a:extLst>
                  </p:cNvPr>
                  <p:cNvSpPr/>
                  <p:nvPr/>
                </p:nvSpPr>
                <p:spPr>
                  <a:xfrm>
                    <a:off x="2888100" y="3567050"/>
                    <a:ext cx="83150" cy="951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26" h="3807" extrusionOk="0">
                        <a:moveTo>
                          <a:pt x="1" y="1"/>
                        </a:moveTo>
                        <a:lnTo>
                          <a:pt x="1" y="1803"/>
                        </a:lnTo>
                        <a:lnTo>
                          <a:pt x="3326" y="3806"/>
                        </a:lnTo>
                        <a:lnTo>
                          <a:pt x="3326" y="2004"/>
                        </a:lnTo>
                        <a:lnTo>
                          <a:pt x="1" y="1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" name="Google Shape;1576;p42">
                    <a:extLst>
                      <a:ext uri="{FF2B5EF4-FFF2-40B4-BE49-F238E27FC236}">
                        <a16:creationId xmlns:a16="http://schemas.microsoft.com/office/drawing/2014/main" id="{B28824E2-B729-4A23-9C21-9243A933B9EA}"/>
                      </a:ext>
                    </a:extLst>
                  </p:cNvPr>
                  <p:cNvSpPr/>
                  <p:nvPr/>
                </p:nvSpPr>
                <p:spPr>
                  <a:xfrm>
                    <a:off x="3071375" y="3704250"/>
                    <a:ext cx="188300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3366" y="3166"/>
                        </a:lnTo>
                        <a:lnTo>
                          <a:pt x="7532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rgbClr val="C3214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" name="Google Shape;1577;p42">
                    <a:extLst>
                      <a:ext uri="{FF2B5EF4-FFF2-40B4-BE49-F238E27FC236}">
                        <a16:creationId xmlns:a16="http://schemas.microsoft.com/office/drawing/2014/main" id="{F25F8193-1EFB-44D2-8236-FD9780D06F40}"/>
                      </a:ext>
                    </a:extLst>
                  </p:cNvPr>
                  <p:cNvSpPr/>
                  <p:nvPr/>
                </p:nvSpPr>
                <p:spPr>
                  <a:xfrm>
                    <a:off x="3071375" y="3658200"/>
                    <a:ext cx="188300" cy="79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32" h="3165" extrusionOk="0">
                        <a:moveTo>
                          <a:pt x="4167" y="0"/>
                        </a:moveTo>
                        <a:lnTo>
                          <a:pt x="1" y="1362"/>
                        </a:lnTo>
                        <a:lnTo>
                          <a:pt x="3366" y="3165"/>
                        </a:lnTo>
                        <a:lnTo>
                          <a:pt x="7532" y="1843"/>
                        </a:lnTo>
                        <a:lnTo>
                          <a:pt x="416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" name="Google Shape;1578;p42">
                    <a:extLst>
                      <a:ext uri="{FF2B5EF4-FFF2-40B4-BE49-F238E27FC236}">
                        <a16:creationId xmlns:a16="http://schemas.microsoft.com/office/drawing/2014/main" id="{1269BE5A-29E7-468C-9030-C88E68D97065}"/>
                      </a:ext>
                    </a:extLst>
                  </p:cNvPr>
                  <p:cNvSpPr/>
                  <p:nvPr/>
                </p:nvSpPr>
                <p:spPr>
                  <a:xfrm>
                    <a:off x="3155500" y="3704250"/>
                    <a:ext cx="104175" cy="79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67" h="3166" extrusionOk="0">
                        <a:moveTo>
                          <a:pt x="4167" y="1"/>
                        </a:moveTo>
                        <a:lnTo>
                          <a:pt x="1" y="1323"/>
                        </a:lnTo>
                        <a:lnTo>
                          <a:pt x="1" y="3166"/>
                        </a:lnTo>
                        <a:lnTo>
                          <a:pt x="4167" y="1844"/>
                        </a:lnTo>
                        <a:lnTo>
                          <a:pt x="4167" y="1"/>
                        </a:ln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579;p42">
                    <a:extLst>
                      <a:ext uri="{FF2B5EF4-FFF2-40B4-BE49-F238E27FC236}">
                        <a16:creationId xmlns:a16="http://schemas.microsoft.com/office/drawing/2014/main" id="{9AA2AA67-8E5F-4677-885D-33115E2253CB}"/>
                      </a:ext>
                    </a:extLst>
                  </p:cNvPr>
                  <p:cNvSpPr/>
                  <p:nvPr/>
                </p:nvSpPr>
                <p:spPr>
                  <a:xfrm>
                    <a:off x="3071375" y="3692250"/>
                    <a:ext cx="84150" cy="911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6" h="3646" extrusionOk="0">
                        <a:moveTo>
                          <a:pt x="1" y="0"/>
                        </a:moveTo>
                        <a:lnTo>
                          <a:pt x="1" y="1803"/>
                        </a:lnTo>
                        <a:lnTo>
                          <a:pt x="3366" y="3646"/>
                        </a:lnTo>
                        <a:lnTo>
                          <a:pt x="3366" y="1803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8" name="Google Shape;1580;p42">
                <a:extLst>
                  <a:ext uri="{FF2B5EF4-FFF2-40B4-BE49-F238E27FC236}">
                    <a16:creationId xmlns:a16="http://schemas.microsoft.com/office/drawing/2014/main" id="{F6536616-514E-4BD7-99C4-A01F9288DD3F}"/>
                  </a:ext>
                </a:extLst>
              </p:cNvPr>
              <p:cNvGrpSpPr/>
              <p:nvPr/>
            </p:nvGrpSpPr>
            <p:grpSpPr>
              <a:xfrm>
                <a:off x="2632738" y="3297800"/>
                <a:ext cx="1001525" cy="842300"/>
                <a:chOff x="2754900" y="3416825"/>
                <a:chExt cx="1001525" cy="842300"/>
              </a:xfrm>
            </p:grpSpPr>
            <p:sp>
              <p:nvSpPr>
                <p:cNvPr id="69" name="Google Shape;1581;p42">
                  <a:extLst>
                    <a:ext uri="{FF2B5EF4-FFF2-40B4-BE49-F238E27FC236}">
                      <a16:creationId xmlns:a16="http://schemas.microsoft.com/office/drawing/2014/main" id="{47E3C389-C01B-4D5C-A993-BDA5B7B98627}"/>
                    </a:ext>
                  </a:extLst>
                </p:cNvPr>
                <p:cNvSpPr/>
                <p:nvPr/>
              </p:nvSpPr>
              <p:spPr>
                <a:xfrm>
                  <a:off x="2754900" y="3633150"/>
                  <a:ext cx="337525" cy="625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501" h="25039" extrusionOk="0">
                      <a:moveTo>
                        <a:pt x="0" y="1"/>
                      </a:moveTo>
                      <a:lnTo>
                        <a:pt x="0" y="16866"/>
                      </a:lnTo>
                      <a:lnTo>
                        <a:pt x="13501" y="25038"/>
                      </a:lnTo>
                      <a:lnTo>
                        <a:pt x="13501" y="8013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0" name="Google Shape;1582;p42">
                  <a:extLst>
                    <a:ext uri="{FF2B5EF4-FFF2-40B4-BE49-F238E27FC236}">
                      <a16:creationId xmlns:a16="http://schemas.microsoft.com/office/drawing/2014/main" id="{6F0CEF89-9DB8-41F9-AF1F-69165BF413C1}"/>
                    </a:ext>
                  </a:extLst>
                </p:cNvPr>
                <p:cNvSpPr/>
                <p:nvPr/>
              </p:nvSpPr>
              <p:spPr>
                <a:xfrm>
                  <a:off x="3092400" y="3625150"/>
                  <a:ext cx="664025" cy="63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561" h="25359" extrusionOk="0">
                      <a:moveTo>
                        <a:pt x="26561" y="0"/>
                      </a:moveTo>
                      <a:lnTo>
                        <a:pt x="1" y="8333"/>
                      </a:lnTo>
                      <a:lnTo>
                        <a:pt x="1" y="25358"/>
                      </a:lnTo>
                      <a:lnTo>
                        <a:pt x="26561" y="16865"/>
                      </a:lnTo>
                      <a:lnTo>
                        <a:pt x="26561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" name="Google Shape;1583;p42">
                  <a:extLst>
                    <a:ext uri="{FF2B5EF4-FFF2-40B4-BE49-F238E27FC236}">
                      <a16:creationId xmlns:a16="http://schemas.microsoft.com/office/drawing/2014/main" id="{9B8B854E-CCC5-4660-A075-A9AB768CFCBC}"/>
                    </a:ext>
                  </a:extLst>
                </p:cNvPr>
                <p:cNvSpPr/>
                <p:nvPr/>
              </p:nvSpPr>
              <p:spPr>
                <a:xfrm>
                  <a:off x="2754900" y="3420825"/>
                  <a:ext cx="1001525" cy="4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1" h="16506" extrusionOk="0">
                      <a:moveTo>
                        <a:pt x="26520" y="1"/>
                      </a:moveTo>
                      <a:lnTo>
                        <a:pt x="0" y="8494"/>
                      </a:lnTo>
                      <a:lnTo>
                        <a:pt x="13501" y="16506"/>
                      </a:lnTo>
                      <a:lnTo>
                        <a:pt x="40061" y="8173"/>
                      </a:lnTo>
                      <a:lnTo>
                        <a:pt x="26520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72" name="Google Shape;1584;p42">
                  <a:extLst>
                    <a:ext uri="{FF2B5EF4-FFF2-40B4-BE49-F238E27FC236}">
                      <a16:creationId xmlns:a16="http://schemas.microsoft.com/office/drawing/2014/main" id="{2B882615-C089-4EC8-9724-1C2B90B44BC7}"/>
                    </a:ext>
                  </a:extLst>
                </p:cNvPr>
                <p:cNvSpPr/>
                <p:nvPr/>
              </p:nvSpPr>
              <p:spPr>
                <a:xfrm>
                  <a:off x="3246650" y="3461900"/>
                  <a:ext cx="188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66" extrusionOk="0">
                      <a:moveTo>
                        <a:pt x="4166" y="0"/>
                      </a:moveTo>
                      <a:lnTo>
                        <a:pt x="0" y="1362"/>
                      </a:lnTo>
                      <a:lnTo>
                        <a:pt x="3365" y="3365"/>
                      </a:lnTo>
                      <a:lnTo>
                        <a:pt x="7531" y="20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3" name="Google Shape;1585;p42">
                  <a:extLst>
                    <a:ext uri="{FF2B5EF4-FFF2-40B4-BE49-F238E27FC236}">
                      <a16:creationId xmlns:a16="http://schemas.microsoft.com/office/drawing/2014/main" id="{C787370E-2BFD-4BC2-B49E-E5EA7EB3750A}"/>
                    </a:ext>
                  </a:extLst>
                </p:cNvPr>
                <p:cNvSpPr/>
                <p:nvPr/>
              </p:nvSpPr>
              <p:spPr>
                <a:xfrm>
                  <a:off x="3246650" y="3416825"/>
                  <a:ext cx="188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32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3365" y="3326"/>
                      </a:lnTo>
                      <a:lnTo>
                        <a:pt x="7531" y="200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4" name="Google Shape;1586;p42">
                  <a:extLst>
                    <a:ext uri="{FF2B5EF4-FFF2-40B4-BE49-F238E27FC236}">
                      <a16:creationId xmlns:a16="http://schemas.microsoft.com/office/drawing/2014/main" id="{1F31066A-6CE9-42AF-9239-671626B736CD}"/>
                    </a:ext>
                  </a:extLst>
                </p:cNvPr>
                <p:cNvSpPr/>
                <p:nvPr/>
              </p:nvSpPr>
              <p:spPr>
                <a:xfrm>
                  <a:off x="3330775" y="346690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6" y="1"/>
                      </a:moveTo>
                      <a:lnTo>
                        <a:pt x="0" y="1323"/>
                      </a:lnTo>
                      <a:lnTo>
                        <a:pt x="0" y="3165"/>
                      </a:lnTo>
                      <a:lnTo>
                        <a:pt x="4166" y="1803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" name="Google Shape;1587;p42">
                  <a:extLst>
                    <a:ext uri="{FF2B5EF4-FFF2-40B4-BE49-F238E27FC236}">
                      <a16:creationId xmlns:a16="http://schemas.microsoft.com/office/drawing/2014/main" id="{A8305DB2-658D-457F-B9DD-A8E92CC731D5}"/>
                    </a:ext>
                  </a:extLst>
                </p:cNvPr>
                <p:cNvSpPr/>
                <p:nvPr/>
              </p:nvSpPr>
              <p:spPr>
                <a:xfrm>
                  <a:off x="3246650" y="3449875"/>
                  <a:ext cx="84150" cy="9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847" extrusionOk="0">
                      <a:moveTo>
                        <a:pt x="0" y="1"/>
                      </a:moveTo>
                      <a:lnTo>
                        <a:pt x="0" y="1843"/>
                      </a:lnTo>
                      <a:lnTo>
                        <a:pt x="3365" y="3846"/>
                      </a:lnTo>
                      <a:lnTo>
                        <a:pt x="3365" y="2004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" name="Google Shape;1588;p42">
                  <a:extLst>
                    <a:ext uri="{FF2B5EF4-FFF2-40B4-BE49-F238E27FC236}">
                      <a16:creationId xmlns:a16="http://schemas.microsoft.com/office/drawing/2014/main" id="{84F13852-5FF2-4959-8134-930F85F8CC16}"/>
                    </a:ext>
                  </a:extLst>
                </p:cNvPr>
                <p:cNvSpPr/>
                <p:nvPr/>
              </p:nvSpPr>
              <p:spPr>
                <a:xfrm>
                  <a:off x="3430925" y="3587075"/>
                  <a:ext cx="187300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3325" y="3206"/>
                      </a:lnTo>
                      <a:lnTo>
                        <a:pt x="7491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" name="Google Shape;1589;p42">
                  <a:extLst>
                    <a:ext uri="{FF2B5EF4-FFF2-40B4-BE49-F238E27FC236}">
                      <a16:creationId xmlns:a16="http://schemas.microsoft.com/office/drawing/2014/main" id="{EAB010BD-BE38-42A8-A312-DBBAA2F8AB2A}"/>
                    </a:ext>
                  </a:extLst>
                </p:cNvPr>
                <p:cNvSpPr/>
                <p:nvPr/>
              </p:nvSpPr>
              <p:spPr>
                <a:xfrm>
                  <a:off x="3430925" y="3542025"/>
                  <a:ext cx="187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165" extrusionOk="0">
                      <a:moveTo>
                        <a:pt x="4166" y="0"/>
                      </a:moveTo>
                      <a:lnTo>
                        <a:pt x="0" y="1322"/>
                      </a:lnTo>
                      <a:lnTo>
                        <a:pt x="3325" y="3165"/>
                      </a:lnTo>
                      <a:lnTo>
                        <a:pt x="7491" y="1803"/>
                      </a:lnTo>
                      <a:lnTo>
                        <a:pt x="4166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" name="Google Shape;1590;p42">
                  <a:extLst>
                    <a:ext uri="{FF2B5EF4-FFF2-40B4-BE49-F238E27FC236}">
                      <a16:creationId xmlns:a16="http://schemas.microsoft.com/office/drawing/2014/main" id="{4651E671-5F99-450C-9583-F6B331A0B943}"/>
                    </a:ext>
                  </a:extLst>
                </p:cNvPr>
                <p:cNvSpPr/>
                <p:nvPr/>
              </p:nvSpPr>
              <p:spPr>
                <a:xfrm>
                  <a:off x="3514050" y="3587075"/>
                  <a:ext cx="104175" cy="80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206" extrusionOk="0">
                      <a:moveTo>
                        <a:pt x="4166" y="1"/>
                      </a:moveTo>
                      <a:lnTo>
                        <a:pt x="0" y="1363"/>
                      </a:lnTo>
                      <a:lnTo>
                        <a:pt x="0" y="3206"/>
                      </a:lnTo>
                      <a:lnTo>
                        <a:pt x="4166" y="1844"/>
                      </a:lnTo>
                      <a:lnTo>
                        <a:pt x="416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1591;p42">
                  <a:extLst>
                    <a:ext uri="{FF2B5EF4-FFF2-40B4-BE49-F238E27FC236}">
                      <a16:creationId xmlns:a16="http://schemas.microsoft.com/office/drawing/2014/main" id="{AF3B2A01-F699-42DB-B61C-8EFB6CF82C88}"/>
                    </a:ext>
                  </a:extLst>
                </p:cNvPr>
                <p:cNvSpPr/>
                <p:nvPr/>
              </p:nvSpPr>
              <p:spPr>
                <a:xfrm>
                  <a:off x="3430925" y="3575075"/>
                  <a:ext cx="83150" cy="92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686" extrusionOk="0">
                      <a:moveTo>
                        <a:pt x="0" y="0"/>
                      </a:moveTo>
                      <a:lnTo>
                        <a:pt x="0" y="1843"/>
                      </a:lnTo>
                      <a:lnTo>
                        <a:pt x="3325" y="3686"/>
                      </a:lnTo>
                      <a:lnTo>
                        <a:pt x="3325" y="184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1592;p42">
                  <a:extLst>
                    <a:ext uri="{FF2B5EF4-FFF2-40B4-BE49-F238E27FC236}">
                      <a16:creationId xmlns:a16="http://schemas.microsoft.com/office/drawing/2014/main" id="{1CB6B1C2-1F82-4225-9D98-D5919EB02415}"/>
                    </a:ext>
                  </a:extLst>
                </p:cNvPr>
                <p:cNvSpPr/>
                <p:nvPr/>
              </p:nvSpPr>
              <p:spPr>
                <a:xfrm>
                  <a:off x="2888100" y="3579075"/>
                  <a:ext cx="187300" cy="8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26" extrusionOk="0">
                      <a:moveTo>
                        <a:pt x="4167" y="0"/>
                      </a:moveTo>
                      <a:lnTo>
                        <a:pt x="1" y="1322"/>
                      </a:lnTo>
                      <a:lnTo>
                        <a:pt x="3326" y="3325"/>
                      </a:lnTo>
                      <a:lnTo>
                        <a:pt x="7492" y="200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1593;p42">
                  <a:extLst>
                    <a:ext uri="{FF2B5EF4-FFF2-40B4-BE49-F238E27FC236}">
                      <a16:creationId xmlns:a16="http://schemas.microsoft.com/office/drawing/2014/main" id="{5D62C759-8FD1-47EC-B406-455BE92AD980}"/>
                    </a:ext>
                  </a:extLst>
                </p:cNvPr>
                <p:cNvSpPr/>
                <p:nvPr/>
              </p:nvSpPr>
              <p:spPr>
                <a:xfrm>
                  <a:off x="2888100" y="3533000"/>
                  <a:ext cx="187300" cy="84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92" h="33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3326" y="3366"/>
                      </a:lnTo>
                      <a:lnTo>
                        <a:pt x="7492" y="200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1594;p42">
                  <a:extLst>
                    <a:ext uri="{FF2B5EF4-FFF2-40B4-BE49-F238E27FC236}">
                      <a16:creationId xmlns:a16="http://schemas.microsoft.com/office/drawing/2014/main" id="{651F94E9-240B-4B1D-8980-A6E7603864EC}"/>
                    </a:ext>
                  </a:extLst>
                </p:cNvPr>
                <p:cNvSpPr/>
                <p:nvPr/>
              </p:nvSpPr>
              <p:spPr>
                <a:xfrm>
                  <a:off x="2971225" y="3583075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63"/>
                      </a:lnTo>
                      <a:lnTo>
                        <a:pt x="1" y="3165"/>
                      </a:lnTo>
                      <a:lnTo>
                        <a:pt x="4167" y="1843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1595;p42">
                  <a:extLst>
                    <a:ext uri="{FF2B5EF4-FFF2-40B4-BE49-F238E27FC236}">
                      <a16:creationId xmlns:a16="http://schemas.microsoft.com/office/drawing/2014/main" id="{7498F478-664F-4CD4-BCAE-38C87CEC6371}"/>
                    </a:ext>
                  </a:extLst>
                </p:cNvPr>
                <p:cNvSpPr/>
                <p:nvPr/>
              </p:nvSpPr>
              <p:spPr>
                <a:xfrm>
                  <a:off x="2888100" y="3567050"/>
                  <a:ext cx="83150" cy="9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26" h="3807" extrusionOk="0">
                      <a:moveTo>
                        <a:pt x="1" y="1"/>
                      </a:moveTo>
                      <a:lnTo>
                        <a:pt x="1" y="1803"/>
                      </a:lnTo>
                      <a:lnTo>
                        <a:pt x="3326" y="3806"/>
                      </a:lnTo>
                      <a:lnTo>
                        <a:pt x="3326" y="2004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1596;p42">
                  <a:extLst>
                    <a:ext uri="{FF2B5EF4-FFF2-40B4-BE49-F238E27FC236}">
                      <a16:creationId xmlns:a16="http://schemas.microsoft.com/office/drawing/2014/main" id="{1DE0CC64-3A48-4287-88A1-805915CC405B}"/>
                    </a:ext>
                  </a:extLst>
                </p:cNvPr>
                <p:cNvSpPr/>
                <p:nvPr/>
              </p:nvSpPr>
              <p:spPr>
                <a:xfrm>
                  <a:off x="3071375" y="3704250"/>
                  <a:ext cx="188300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3366" y="3166"/>
                      </a:lnTo>
                      <a:lnTo>
                        <a:pt x="7532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rgbClr val="C321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1597;p42">
                  <a:extLst>
                    <a:ext uri="{FF2B5EF4-FFF2-40B4-BE49-F238E27FC236}">
                      <a16:creationId xmlns:a16="http://schemas.microsoft.com/office/drawing/2014/main" id="{A2FE6F71-8396-4AC8-9133-D6649796F7FD}"/>
                    </a:ext>
                  </a:extLst>
                </p:cNvPr>
                <p:cNvSpPr/>
                <p:nvPr/>
              </p:nvSpPr>
              <p:spPr>
                <a:xfrm>
                  <a:off x="3071375" y="3658200"/>
                  <a:ext cx="188300" cy="79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2" h="3165" extrusionOk="0">
                      <a:moveTo>
                        <a:pt x="4167" y="0"/>
                      </a:moveTo>
                      <a:lnTo>
                        <a:pt x="1" y="1362"/>
                      </a:lnTo>
                      <a:lnTo>
                        <a:pt x="3366" y="3165"/>
                      </a:lnTo>
                      <a:lnTo>
                        <a:pt x="7532" y="1843"/>
                      </a:lnTo>
                      <a:lnTo>
                        <a:pt x="416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1598;p42">
                  <a:extLst>
                    <a:ext uri="{FF2B5EF4-FFF2-40B4-BE49-F238E27FC236}">
                      <a16:creationId xmlns:a16="http://schemas.microsoft.com/office/drawing/2014/main" id="{A5D0F5F3-05B9-4E72-8665-9A2970617ACB}"/>
                    </a:ext>
                  </a:extLst>
                </p:cNvPr>
                <p:cNvSpPr/>
                <p:nvPr/>
              </p:nvSpPr>
              <p:spPr>
                <a:xfrm>
                  <a:off x="3155500" y="3704250"/>
                  <a:ext cx="104175" cy="7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7" h="3166" extrusionOk="0">
                      <a:moveTo>
                        <a:pt x="4167" y="1"/>
                      </a:moveTo>
                      <a:lnTo>
                        <a:pt x="1" y="1323"/>
                      </a:lnTo>
                      <a:lnTo>
                        <a:pt x="1" y="3166"/>
                      </a:lnTo>
                      <a:lnTo>
                        <a:pt x="4167" y="1844"/>
                      </a:lnTo>
                      <a:lnTo>
                        <a:pt x="4167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1599;p42">
                  <a:extLst>
                    <a:ext uri="{FF2B5EF4-FFF2-40B4-BE49-F238E27FC236}">
                      <a16:creationId xmlns:a16="http://schemas.microsoft.com/office/drawing/2014/main" id="{7FF3AD89-7E4E-4ADD-8772-870B6F795694}"/>
                    </a:ext>
                  </a:extLst>
                </p:cNvPr>
                <p:cNvSpPr/>
                <p:nvPr/>
              </p:nvSpPr>
              <p:spPr>
                <a:xfrm>
                  <a:off x="3071375" y="3692250"/>
                  <a:ext cx="84150" cy="91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6" h="3646" extrusionOk="0">
                      <a:moveTo>
                        <a:pt x="1" y="0"/>
                      </a:moveTo>
                      <a:lnTo>
                        <a:pt x="1" y="1803"/>
                      </a:lnTo>
                      <a:lnTo>
                        <a:pt x="3366" y="3646"/>
                      </a:lnTo>
                      <a:lnTo>
                        <a:pt x="3366" y="1803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" name="Google Shape;1600;p42">
              <a:extLst>
                <a:ext uri="{FF2B5EF4-FFF2-40B4-BE49-F238E27FC236}">
                  <a16:creationId xmlns:a16="http://schemas.microsoft.com/office/drawing/2014/main" id="{742C91D2-39C9-4287-8007-7C62B61761DD}"/>
                </a:ext>
              </a:extLst>
            </p:cNvPr>
            <p:cNvGrpSpPr/>
            <p:nvPr/>
          </p:nvGrpSpPr>
          <p:grpSpPr>
            <a:xfrm>
              <a:off x="5331972" y="2400313"/>
              <a:ext cx="1005531" cy="845669"/>
              <a:chOff x="2754900" y="3416825"/>
              <a:chExt cx="1001525" cy="842300"/>
            </a:xfrm>
          </p:grpSpPr>
          <p:sp>
            <p:nvSpPr>
              <p:cNvPr id="48" name="Google Shape;1601;p42">
                <a:extLst>
                  <a:ext uri="{FF2B5EF4-FFF2-40B4-BE49-F238E27FC236}">
                    <a16:creationId xmlns:a16="http://schemas.microsoft.com/office/drawing/2014/main" id="{34506386-309B-4422-8ACD-AD382676CB5D}"/>
                  </a:ext>
                </a:extLst>
              </p:cNvPr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1602;p42">
                <a:extLst>
                  <a:ext uri="{FF2B5EF4-FFF2-40B4-BE49-F238E27FC236}">
                    <a16:creationId xmlns:a16="http://schemas.microsoft.com/office/drawing/2014/main" id="{7DFB4558-88CE-4584-BD96-9C4AAD2F489A}"/>
                  </a:ext>
                </a:extLst>
              </p:cNvPr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1603;p42">
                <a:extLst>
                  <a:ext uri="{FF2B5EF4-FFF2-40B4-BE49-F238E27FC236}">
                    <a16:creationId xmlns:a16="http://schemas.microsoft.com/office/drawing/2014/main" id="{6AB7D17F-89C8-4627-B4DA-0C35DD94ED37}"/>
                  </a:ext>
                </a:extLst>
              </p:cNvPr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1604;p42">
                <a:extLst>
                  <a:ext uri="{FF2B5EF4-FFF2-40B4-BE49-F238E27FC236}">
                    <a16:creationId xmlns:a16="http://schemas.microsoft.com/office/drawing/2014/main" id="{09B19455-30FA-4C72-ABA9-F1CD48780E86}"/>
                  </a:ext>
                </a:extLst>
              </p:cNvPr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1605;p42">
                <a:extLst>
                  <a:ext uri="{FF2B5EF4-FFF2-40B4-BE49-F238E27FC236}">
                    <a16:creationId xmlns:a16="http://schemas.microsoft.com/office/drawing/2014/main" id="{39608647-EAF7-44A2-AC29-2CAD103DD40B}"/>
                  </a:ext>
                </a:extLst>
              </p:cNvPr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1606;p42">
                <a:extLst>
                  <a:ext uri="{FF2B5EF4-FFF2-40B4-BE49-F238E27FC236}">
                    <a16:creationId xmlns:a16="http://schemas.microsoft.com/office/drawing/2014/main" id="{44BBED42-D81E-497F-8DBB-4D5E948492D8}"/>
                  </a:ext>
                </a:extLst>
              </p:cNvPr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1607;p42">
                <a:extLst>
                  <a:ext uri="{FF2B5EF4-FFF2-40B4-BE49-F238E27FC236}">
                    <a16:creationId xmlns:a16="http://schemas.microsoft.com/office/drawing/2014/main" id="{E8F9E5F4-D737-4FE9-9F06-FB8D6EFC04F2}"/>
                  </a:ext>
                </a:extLst>
              </p:cNvPr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1608;p42">
                <a:extLst>
                  <a:ext uri="{FF2B5EF4-FFF2-40B4-BE49-F238E27FC236}">
                    <a16:creationId xmlns:a16="http://schemas.microsoft.com/office/drawing/2014/main" id="{8D36D263-628F-498F-AD88-948758C8F0A7}"/>
                  </a:ext>
                </a:extLst>
              </p:cNvPr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609;p42">
                <a:extLst>
                  <a:ext uri="{FF2B5EF4-FFF2-40B4-BE49-F238E27FC236}">
                    <a16:creationId xmlns:a16="http://schemas.microsoft.com/office/drawing/2014/main" id="{CE357735-B8D1-4A30-8DA2-14869CAF3F4E}"/>
                  </a:ext>
                </a:extLst>
              </p:cNvPr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610;p42">
                <a:extLst>
                  <a:ext uri="{FF2B5EF4-FFF2-40B4-BE49-F238E27FC236}">
                    <a16:creationId xmlns:a16="http://schemas.microsoft.com/office/drawing/2014/main" id="{A5E52BAA-0618-43AD-84A0-9A49F51C2B0A}"/>
                  </a:ext>
                </a:extLst>
              </p:cNvPr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611;p42">
                <a:extLst>
                  <a:ext uri="{FF2B5EF4-FFF2-40B4-BE49-F238E27FC236}">
                    <a16:creationId xmlns:a16="http://schemas.microsoft.com/office/drawing/2014/main" id="{2A791897-75BB-4678-8780-41C4599213D4}"/>
                  </a:ext>
                </a:extLst>
              </p:cNvPr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1612;p42">
                <a:extLst>
                  <a:ext uri="{FF2B5EF4-FFF2-40B4-BE49-F238E27FC236}">
                    <a16:creationId xmlns:a16="http://schemas.microsoft.com/office/drawing/2014/main" id="{EF22230D-DE26-408C-8CB6-B7B1F48630A8}"/>
                  </a:ext>
                </a:extLst>
              </p:cNvPr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613;p42">
                <a:extLst>
                  <a:ext uri="{FF2B5EF4-FFF2-40B4-BE49-F238E27FC236}">
                    <a16:creationId xmlns:a16="http://schemas.microsoft.com/office/drawing/2014/main" id="{2A08DB85-4A8B-44B9-8091-D5DC297D6D72}"/>
                  </a:ext>
                </a:extLst>
              </p:cNvPr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614;p42">
                <a:extLst>
                  <a:ext uri="{FF2B5EF4-FFF2-40B4-BE49-F238E27FC236}">
                    <a16:creationId xmlns:a16="http://schemas.microsoft.com/office/drawing/2014/main" id="{E96287F1-3585-41E9-B122-48DCF6FD4704}"/>
                  </a:ext>
                </a:extLst>
              </p:cNvPr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615;p42">
                <a:extLst>
                  <a:ext uri="{FF2B5EF4-FFF2-40B4-BE49-F238E27FC236}">
                    <a16:creationId xmlns:a16="http://schemas.microsoft.com/office/drawing/2014/main" id="{5B7AEFED-BCA5-4333-A26A-C13CC614AD18}"/>
                  </a:ext>
                </a:extLst>
              </p:cNvPr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616;p42">
                <a:extLst>
                  <a:ext uri="{FF2B5EF4-FFF2-40B4-BE49-F238E27FC236}">
                    <a16:creationId xmlns:a16="http://schemas.microsoft.com/office/drawing/2014/main" id="{FB84D426-FCF9-411B-BED3-3A81B8540BC8}"/>
                  </a:ext>
                </a:extLst>
              </p:cNvPr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1617;p42">
                <a:extLst>
                  <a:ext uri="{FF2B5EF4-FFF2-40B4-BE49-F238E27FC236}">
                    <a16:creationId xmlns:a16="http://schemas.microsoft.com/office/drawing/2014/main" id="{D50D55A7-314F-407E-A558-197A7AAFA2E3}"/>
                  </a:ext>
                </a:extLst>
              </p:cNvPr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1618;p42">
                <a:extLst>
                  <a:ext uri="{FF2B5EF4-FFF2-40B4-BE49-F238E27FC236}">
                    <a16:creationId xmlns:a16="http://schemas.microsoft.com/office/drawing/2014/main" id="{BA7905E0-E143-4BF7-AAC3-10979B9AA334}"/>
                  </a:ext>
                </a:extLst>
              </p:cNvPr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1619;p42">
                <a:extLst>
                  <a:ext uri="{FF2B5EF4-FFF2-40B4-BE49-F238E27FC236}">
                    <a16:creationId xmlns:a16="http://schemas.microsoft.com/office/drawing/2014/main" id="{9F3EE419-6E69-44BA-B31E-EB7B523FD3A2}"/>
                  </a:ext>
                </a:extLst>
              </p:cNvPr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" name="Google Shape;1620;p42">
              <a:extLst>
                <a:ext uri="{FF2B5EF4-FFF2-40B4-BE49-F238E27FC236}">
                  <a16:creationId xmlns:a16="http://schemas.microsoft.com/office/drawing/2014/main" id="{CD7F127C-9F27-43C9-AB3B-259BE51456F7}"/>
                </a:ext>
              </a:extLst>
            </p:cNvPr>
            <p:cNvGrpSpPr/>
            <p:nvPr/>
          </p:nvGrpSpPr>
          <p:grpSpPr>
            <a:xfrm>
              <a:off x="5652227" y="1874775"/>
              <a:ext cx="1005550" cy="842300"/>
              <a:chOff x="4999275" y="3416825"/>
              <a:chExt cx="1005550" cy="842300"/>
            </a:xfrm>
          </p:grpSpPr>
          <p:sp>
            <p:nvSpPr>
              <p:cNvPr id="29" name="Google Shape;1621;p42">
                <a:extLst>
                  <a:ext uri="{FF2B5EF4-FFF2-40B4-BE49-F238E27FC236}">
                    <a16:creationId xmlns:a16="http://schemas.microsoft.com/office/drawing/2014/main" id="{2E3EFDA3-F4E7-422F-BF3D-B15F5EB3D281}"/>
                  </a:ext>
                </a:extLst>
              </p:cNvPr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622;p42">
                <a:extLst>
                  <a:ext uri="{FF2B5EF4-FFF2-40B4-BE49-F238E27FC236}">
                    <a16:creationId xmlns:a16="http://schemas.microsoft.com/office/drawing/2014/main" id="{1E2B0C15-DB3D-419B-8B41-B5E72BA53403}"/>
                  </a:ext>
                </a:extLst>
              </p:cNvPr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1623;p42">
                <a:extLst>
                  <a:ext uri="{FF2B5EF4-FFF2-40B4-BE49-F238E27FC236}">
                    <a16:creationId xmlns:a16="http://schemas.microsoft.com/office/drawing/2014/main" id="{ADE2789A-A8EC-4735-BA89-E3B3C3E7230A}"/>
                  </a:ext>
                </a:extLst>
              </p:cNvPr>
              <p:cNvSpPr/>
              <p:nvPr/>
            </p:nvSpPr>
            <p:spPr>
              <a:xfrm>
                <a:off x="4999275" y="3427638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624;p42">
                <a:extLst>
                  <a:ext uri="{FF2B5EF4-FFF2-40B4-BE49-F238E27FC236}">
                    <a16:creationId xmlns:a16="http://schemas.microsoft.com/office/drawing/2014/main" id="{59A4AAAD-62F3-4E95-BC2B-83652B1231B9}"/>
                  </a:ext>
                </a:extLst>
              </p:cNvPr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625;p42">
                <a:extLst>
                  <a:ext uri="{FF2B5EF4-FFF2-40B4-BE49-F238E27FC236}">
                    <a16:creationId xmlns:a16="http://schemas.microsoft.com/office/drawing/2014/main" id="{00A6A6FB-4032-4457-BFA2-8B12C336ED63}"/>
                  </a:ext>
                </a:extLst>
              </p:cNvPr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626;p42">
                <a:extLst>
                  <a:ext uri="{FF2B5EF4-FFF2-40B4-BE49-F238E27FC236}">
                    <a16:creationId xmlns:a16="http://schemas.microsoft.com/office/drawing/2014/main" id="{3870F7CA-57D7-4EE1-A008-0250437E70F8}"/>
                  </a:ext>
                </a:extLst>
              </p:cNvPr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627;p42">
                <a:extLst>
                  <a:ext uri="{FF2B5EF4-FFF2-40B4-BE49-F238E27FC236}">
                    <a16:creationId xmlns:a16="http://schemas.microsoft.com/office/drawing/2014/main" id="{E4C3CB0A-3D1E-4F6A-BEA5-3954B9A248CD}"/>
                  </a:ext>
                </a:extLst>
              </p:cNvPr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628;p42">
                <a:extLst>
                  <a:ext uri="{FF2B5EF4-FFF2-40B4-BE49-F238E27FC236}">
                    <a16:creationId xmlns:a16="http://schemas.microsoft.com/office/drawing/2014/main" id="{5338C1FE-C1FE-48CF-87F6-5962FE87C326}"/>
                  </a:ext>
                </a:extLst>
              </p:cNvPr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629;p42">
                <a:extLst>
                  <a:ext uri="{FF2B5EF4-FFF2-40B4-BE49-F238E27FC236}">
                    <a16:creationId xmlns:a16="http://schemas.microsoft.com/office/drawing/2014/main" id="{182157E2-D7A9-4C81-8DBD-0B1739D85721}"/>
                  </a:ext>
                </a:extLst>
              </p:cNvPr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630;p42">
                <a:extLst>
                  <a:ext uri="{FF2B5EF4-FFF2-40B4-BE49-F238E27FC236}">
                    <a16:creationId xmlns:a16="http://schemas.microsoft.com/office/drawing/2014/main" id="{F6BAC6BA-2C7A-4C17-9CD2-C2F42731BDBB}"/>
                  </a:ext>
                </a:extLst>
              </p:cNvPr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631;p42">
                <a:extLst>
                  <a:ext uri="{FF2B5EF4-FFF2-40B4-BE49-F238E27FC236}">
                    <a16:creationId xmlns:a16="http://schemas.microsoft.com/office/drawing/2014/main" id="{1B21B1CD-971C-4B78-ADBA-D0AAA2035974}"/>
                  </a:ext>
                </a:extLst>
              </p:cNvPr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632;p42">
                <a:extLst>
                  <a:ext uri="{FF2B5EF4-FFF2-40B4-BE49-F238E27FC236}">
                    <a16:creationId xmlns:a16="http://schemas.microsoft.com/office/drawing/2014/main" id="{A102D8A8-71DE-4CF3-95E1-5426A7DE6A63}"/>
                  </a:ext>
                </a:extLst>
              </p:cNvPr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633;p42">
                <a:extLst>
                  <a:ext uri="{FF2B5EF4-FFF2-40B4-BE49-F238E27FC236}">
                    <a16:creationId xmlns:a16="http://schemas.microsoft.com/office/drawing/2014/main" id="{1BA62FDC-172D-4C05-9323-E38D1FD4FDA1}"/>
                  </a:ext>
                </a:extLst>
              </p:cNvPr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634;p42">
                <a:extLst>
                  <a:ext uri="{FF2B5EF4-FFF2-40B4-BE49-F238E27FC236}">
                    <a16:creationId xmlns:a16="http://schemas.microsoft.com/office/drawing/2014/main" id="{AF318572-5D74-4BA8-9DB1-4373E9318430}"/>
                  </a:ext>
                </a:extLst>
              </p:cNvPr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635;p42">
                <a:extLst>
                  <a:ext uri="{FF2B5EF4-FFF2-40B4-BE49-F238E27FC236}">
                    <a16:creationId xmlns:a16="http://schemas.microsoft.com/office/drawing/2014/main" id="{3C080DF6-5CCD-4554-80B4-86872F6E8B19}"/>
                  </a:ext>
                </a:extLst>
              </p:cNvPr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636;p42">
                <a:extLst>
                  <a:ext uri="{FF2B5EF4-FFF2-40B4-BE49-F238E27FC236}">
                    <a16:creationId xmlns:a16="http://schemas.microsoft.com/office/drawing/2014/main" id="{4722BF8D-4E18-4161-B6C3-79A47498749B}"/>
                  </a:ext>
                </a:extLst>
              </p:cNvPr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637;p42">
                <a:extLst>
                  <a:ext uri="{FF2B5EF4-FFF2-40B4-BE49-F238E27FC236}">
                    <a16:creationId xmlns:a16="http://schemas.microsoft.com/office/drawing/2014/main" id="{70E48D8A-C26D-47EC-9BE3-E3B54F02C841}"/>
                  </a:ext>
                </a:extLst>
              </p:cNvPr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638;p42">
                <a:extLst>
                  <a:ext uri="{FF2B5EF4-FFF2-40B4-BE49-F238E27FC236}">
                    <a16:creationId xmlns:a16="http://schemas.microsoft.com/office/drawing/2014/main" id="{7E66478F-89C6-4387-B5F6-D98050318506}"/>
                  </a:ext>
                </a:extLst>
              </p:cNvPr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639;p42">
                <a:extLst>
                  <a:ext uri="{FF2B5EF4-FFF2-40B4-BE49-F238E27FC236}">
                    <a16:creationId xmlns:a16="http://schemas.microsoft.com/office/drawing/2014/main" id="{2A93964A-DD6F-43FB-B1FD-BECAE72BECC5}"/>
                  </a:ext>
                </a:extLst>
              </p:cNvPr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1640;p42">
              <a:extLst>
                <a:ext uri="{FF2B5EF4-FFF2-40B4-BE49-F238E27FC236}">
                  <a16:creationId xmlns:a16="http://schemas.microsoft.com/office/drawing/2014/main" id="{6E09562C-6DDB-4707-9EA8-9B646737FAEA}"/>
                </a:ext>
              </a:extLst>
            </p:cNvPr>
            <p:cNvGrpSpPr/>
            <p:nvPr/>
          </p:nvGrpSpPr>
          <p:grpSpPr>
            <a:xfrm>
              <a:off x="5277550" y="1584450"/>
              <a:ext cx="1001525" cy="842300"/>
              <a:chOff x="2754900" y="3416825"/>
              <a:chExt cx="1001525" cy="842300"/>
            </a:xfrm>
          </p:grpSpPr>
          <p:sp>
            <p:nvSpPr>
              <p:cNvPr id="10" name="Google Shape;1641;p42">
                <a:extLst>
                  <a:ext uri="{FF2B5EF4-FFF2-40B4-BE49-F238E27FC236}">
                    <a16:creationId xmlns:a16="http://schemas.microsoft.com/office/drawing/2014/main" id="{718BFE13-A488-41FB-AD34-CD36F5CDA08F}"/>
                  </a:ext>
                </a:extLst>
              </p:cNvPr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42;p42">
                <a:extLst>
                  <a:ext uri="{FF2B5EF4-FFF2-40B4-BE49-F238E27FC236}">
                    <a16:creationId xmlns:a16="http://schemas.microsoft.com/office/drawing/2014/main" id="{881F8CB3-FABD-4657-9683-88F289514F24}"/>
                  </a:ext>
                </a:extLst>
              </p:cNvPr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643;p42">
                <a:extLst>
                  <a:ext uri="{FF2B5EF4-FFF2-40B4-BE49-F238E27FC236}">
                    <a16:creationId xmlns:a16="http://schemas.microsoft.com/office/drawing/2014/main" id="{A707C34B-3C82-47B3-9188-C4FEC1675050}"/>
                  </a:ext>
                </a:extLst>
              </p:cNvPr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644;p42">
                <a:extLst>
                  <a:ext uri="{FF2B5EF4-FFF2-40B4-BE49-F238E27FC236}">
                    <a16:creationId xmlns:a16="http://schemas.microsoft.com/office/drawing/2014/main" id="{DAAB88DA-5679-4041-BE40-ED2AC4665498}"/>
                  </a:ext>
                </a:extLst>
              </p:cNvPr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645;p42">
                <a:extLst>
                  <a:ext uri="{FF2B5EF4-FFF2-40B4-BE49-F238E27FC236}">
                    <a16:creationId xmlns:a16="http://schemas.microsoft.com/office/drawing/2014/main" id="{AF9014C0-D58C-4145-BB2B-09AFD961A2A4}"/>
                  </a:ext>
                </a:extLst>
              </p:cNvPr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646;p42">
                <a:extLst>
                  <a:ext uri="{FF2B5EF4-FFF2-40B4-BE49-F238E27FC236}">
                    <a16:creationId xmlns:a16="http://schemas.microsoft.com/office/drawing/2014/main" id="{32781E7F-9A33-4F3C-9DA5-55824DB0303D}"/>
                  </a:ext>
                </a:extLst>
              </p:cNvPr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47;p42">
                <a:extLst>
                  <a:ext uri="{FF2B5EF4-FFF2-40B4-BE49-F238E27FC236}">
                    <a16:creationId xmlns:a16="http://schemas.microsoft.com/office/drawing/2014/main" id="{AB51A475-561E-4775-950C-E387D141981C}"/>
                  </a:ext>
                </a:extLst>
              </p:cNvPr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48;p42">
                <a:extLst>
                  <a:ext uri="{FF2B5EF4-FFF2-40B4-BE49-F238E27FC236}">
                    <a16:creationId xmlns:a16="http://schemas.microsoft.com/office/drawing/2014/main" id="{F19EB719-0F88-4ADB-B661-2A444543CC32}"/>
                  </a:ext>
                </a:extLst>
              </p:cNvPr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649;p42">
                <a:extLst>
                  <a:ext uri="{FF2B5EF4-FFF2-40B4-BE49-F238E27FC236}">
                    <a16:creationId xmlns:a16="http://schemas.microsoft.com/office/drawing/2014/main" id="{CD2DD101-9CF1-4359-9218-7690EDA4D83A}"/>
                  </a:ext>
                </a:extLst>
              </p:cNvPr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50;p42">
                <a:extLst>
                  <a:ext uri="{FF2B5EF4-FFF2-40B4-BE49-F238E27FC236}">
                    <a16:creationId xmlns:a16="http://schemas.microsoft.com/office/drawing/2014/main" id="{0A4A611C-4703-4185-A5EC-7381003EEF19}"/>
                  </a:ext>
                </a:extLst>
              </p:cNvPr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651;p42">
                <a:extLst>
                  <a:ext uri="{FF2B5EF4-FFF2-40B4-BE49-F238E27FC236}">
                    <a16:creationId xmlns:a16="http://schemas.microsoft.com/office/drawing/2014/main" id="{56554DF6-2ED8-4293-89E3-8994194D09D4}"/>
                  </a:ext>
                </a:extLst>
              </p:cNvPr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652;p42">
                <a:extLst>
                  <a:ext uri="{FF2B5EF4-FFF2-40B4-BE49-F238E27FC236}">
                    <a16:creationId xmlns:a16="http://schemas.microsoft.com/office/drawing/2014/main" id="{75AFB105-05D7-4040-B8CF-C79CF5645961}"/>
                  </a:ext>
                </a:extLst>
              </p:cNvPr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653;p42">
                <a:extLst>
                  <a:ext uri="{FF2B5EF4-FFF2-40B4-BE49-F238E27FC236}">
                    <a16:creationId xmlns:a16="http://schemas.microsoft.com/office/drawing/2014/main" id="{1BD0820A-B6D1-4F54-B131-60CEAA754531}"/>
                  </a:ext>
                </a:extLst>
              </p:cNvPr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654;p42">
                <a:extLst>
                  <a:ext uri="{FF2B5EF4-FFF2-40B4-BE49-F238E27FC236}">
                    <a16:creationId xmlns:a16="http://schemas.microsoft.com/office/drawing/2014/main" id="{FDC768FE-0422-4359-B992-DD1EE5A63A38}"/>
                  </a:ext>
                </a:extLst>
              </p:cNvPr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655;p42">
                <a:extLst>
                  <a:ext uri="{FF2B5EF4-FFF2-40B4-BE49-F238E27FC236}">
                    <a16:creationId xmlns:a16="http://schemas.microsoft.com/office/drawing/2014/main" id="{FD42D718-38DD-4C25-8E58-48E405C9A2E1}"/>
                  </a:ext>
                </a:extLst>
              </p:cNvPr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656;p42">
                <a:extLst>
                  <a:ext uri="{FF2B5EF4-FFF2-40B4-BE49-F238E27FC236}">
                    <a16:creationId xmlns:a16="http://schemas.microsoft.com/office/drawing/2014/main" id="{CE41E726-10B8-471E-B669-8EFF490AA76F}"/>
                  </a:ext>
                </a:extLst>
              </p:cNvPr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657;p42">
                <a:extLst>
                  <a:ext uri="{FF2B5EF4-FFF2-40B4-BE49-F238E27FC236}">
                    <a16:creationId xmlns:a16="http://schemas.microsoft.com/office/drawing/2014/main" id="{BC2F5CDA-EADC-42FB-89FE-FF44D139A966}"/>
                  </a:ext>
                </a:extLst>
              </p:cNvPr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1658;p42">
                <a:extLst>
                  <a:ext uri="{FF2B5EF4-FFF2-40B4-BE49-F238E27FC236}">
                    <a16:creationId xmlns:a16="http://schemas.microsoft.com/office/drawing/2014/main" id="{A44FF334-C216-4D12-AAC4-412E4D4A6E3C}"/>
                  </a:ext>
                </a:extLst>
              </p:cNvPr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659;p42">
                <a:extLst>
                  <a:ext uri="{FF2B5EF4-FFF2-40B4-BE49-F238E27FC236}">
                    <a16:creationId xmlns:a16="http://schemas.microsoft.com/office/drawing/2014/main" id="{38FCE358-376E-458E-BCEE-D269544DF308}"/>
                  </a:ext>
                </a:extLst>
              </p:cNvPr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9" name="Google Shape;1662;p42">
            <a:extLst>
              <a:ext uri="{FF2B5EF4-FFF2-40B4-BE49-F238E27FC236}">
                <a16:creationId xmlns:a16="http://schemas.microsoft.com/office/drawing/2014/main" id="{4741C84A-54A9-462C-AE65-E7D6FD31CEFB}"/>
              </a:ext>
            </a:extLst>
          </p:cNvPr>
          <p:cNvGrpSpPr/>
          <p:nvPr/>
        </p:nvGrpSpPr>
        <p:grpSpPr>
          <a:xfrm flipH="1">
            <a:off x="7466710" y="3042630"/>
            <a:ext cx="1491602" cy="842300"/>
            <a:chOff x="2264823" y="3416825"/>
            <a:chExt cx="1491602" cy="842300"/>
          </a:xfrm>
        </p:grpSpPr>
        <p:sp>
          <p:nvSpPr>
            <p:cNvPr id="110" name="Google Shape;1663;p42">
              <a:extLst>
                <a:ext uri="{FF2B5EF4-FFF2-40B4-BE49-F238E27FC236}">
                  <a16:creationId xmlns:a16="http://schemas.microsoft.com/office/drawing/2014/main" id="{DE0BF443-A1BA-4B78-A672-6BBD08B61664}"/>
                </a:ext>
              </a:extLst>
            </p:cNvPr>
            <p:cNvSpPr/>
            <p:nvPr/>
          </p:nvSpPr>
          <p:spPr>
            <a:xfrm flipH="1">
              <a:off x="2264823" y="3941625"/>
              <a:ext cx="827602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" name="Google Shape;1664;p42">
              <a:extLst>
                <a:ext uri="{FF2B5EF4-FFF2-40B4-BE49-F238E27FC236}">
                  <a16:creationId xmlns:a16="http://schemas.microsoft.com/office/drawing/2014/main" id="{8D02F43E-32A8-4D12-AA7F-1084078B483D}"/>
                </a:ext>
              </a:extLst>
            </p:cNvPr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112" name="Google Shape;1665;p42">
                <a:extLst>
                  <a:ext uri="{FF2B5EF4-FFF2-40B4-BE49-F238E27FC236}">
                    <a16:creationId xmlns:a16="http://schemas.microsoft.com/office/drawing/2014/main" id="{E5305E6D-6AE3-40D1-AE79-F7E03FE48E62}"/>
                  </a:ext>
                </a:extLst>
              </p:cNvPr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666;p42">
                <a:extLst>
                  <a:ext uri="{FF2B5EF4-FFF2-40B4-BE49-F238E27FC236}">
                    <a16:creationId xmlns:a16="http://schemas.microsoft.com/office/drawing/2014/main" id="{0A0E0DFC-3276-42A9-89DD-4E08A84260EA}"/>
                  </a:ext>
                </a:extLst>
              </p:cNvPr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667;p42">
                <a:extLst>
                  <a:ext uri="{FF2B5EF4-FFF2-40B4-BE49-F238E27FC236}">
                    <a16:creationId xmlns:a16="http://schemas.microsoft.com/office/drawing/2014/main" id="{ADB55397-9898-4DDA-9C01-6B4FEAE038CB}"/>
                  </a:ext>
                </a:extLst>
              </p:cNvPr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668;p42">
                <a:extLst>
                  <a:ext uri="{FF2B5EF4-FFF2-40B4-BE49-F238E27FC236}">
                    <a16:creationId xmlns:a16="http://schemas.microsoft.com/office/drawing/2014/main" id="{E8DBD4C0-E9B9-41E5-84C4-5BA6C840677F}"/>
                  </a:ext>
                </a:extLst>
              </p:cNvPr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669;p42">
                <a:extLst>
                  <a:ext uri="{FF2B5EF4-FFF2-40B4-BE49-F238E27FC236}">
                    <a16:creationId xmlns:a16="http://schemas.microsoft.com/office/drawing/2014/main" id="{123AEE74-F400-452A-87F6-0CFE1A1A4E8A}"/>
                  </a:ext>
                </a:extLst>
              </p:cNvPr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670;p42">
                <a:extLst>
                  <a:ext uri="{FF2B5EF4-FFF2-40B4-BE49-F238E27FC236}">
                    <a16:creationId xmlns:a16="http://schemas.microsoft.com/office/drawing/2014/main" id="{82652821-0200-44D6-B653-D0DBAD7E3A19}"/>
                  </a:ext>
                </a:extLst>
              </p:cNvPr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671;p42">
                <a:extLst>
                  <a:ext uri="{FF2B5EF4-FFF2-40B4-BE49-F238E27FC236}">
                    <a16:creationId xmlns:a16="http://schemas.microsoft.com/office/drawing/2014/main" id="{07C7134C-520B-4BED-862D-28EA52AF07CC}"/>
                  </a:ext>
                </a:extLst>
              </p:cNvPr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672;p42">
                <a:extLst>
                  <a:ext uri="{FF2B5EF4-FFF2-40B4-BE49-F238E27FC236}">
                    <a16:creationId xmlns:a16="http://schemas.microsoft.com/office/drawing/2014/main" id="{33BA5227-BF4F-405F-A07B-A0ECFB1C5583}"/>
                  </a:ext>
                </a:extLst>
              </p:cNvPr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673;p42">
                <a:extLst>
                  <a:ext uri="{FF2B5EF4-FFF2-40B4-BE49-F238E27FC236}">
                    <a16:creationId xmlns:a16="http://schemas.microsoft.com/office/drawing/2014/main" id="{947BC6F8-AD6E-4F3E-A371-0C29DAFAE755}"/>
                  </a:ext>
                </a:extLst>
              </p:cNvPr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674;p42">
                <a:extLst>
                  <a:ext uri="{FF2B5EF4-FFF2-40B4-BE49-F238E27FC236}">
                    <a16:creationId xmlns:a16="http://schemas.microsoft.com/office/drawing/2014/main" id="{D8832126-978A-4FF0-B1DC-33E9B964D15B}"/>
                  </a:ext>
                </a:extLst>
              </p:cNvPr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675;p42">
                <a:extLst>
                  <a:ext uri="{FF2B5EF4-FFF2-40B4-BE49-F238E27FC236}">
                    <a16:creationId xmlns:a16="http://schemas.microsoft.com/office/drawing/2014/main" id="{D59CF157-1F3F-4A3C-88C6-6DEFC0D4B402}"/>
                  </a:ext>
                </a:extLst>
              </p:cNvPr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676;p42">
                <a:extLst>
                  <a:ext uri="{FF2B5EF4-FFF2-40B4-BE49-F238E27FC236}">
                    <a16:creationId xmlns:a16="http://schemas.microsoft.com/office/drawing/2014/main" id="{425243B0-7508-46ED-8FFD-8381476D391D}"/>
                  </a:ext>
                </a:extLst>
              </p:cNvPr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677;p42">
                <a:extLst>
                  <a:ext uri="{FF2B5EF4-FFF2-40B4-BE49-F238E27FC236}">
                    <a16:creationId xmlns:a16="http://schemas.microsoft.com/office/drawing/2014/main" id="{2FC30516-4651-4B2D-A2F9-B558AEE6854D}"/>
                  </a:ext>
                </a:extLst>
              </p:cNvPr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678;p42">
                <a:extLst>
                  <a:ext uri="{FF2B5EF4-FFF2-40B4-BE49-F238E27FC236}">
                    <a16:creationId xmlns:a16="http://schemas.microsoft.com/office/drawing/2014/main" id="{CF954D40-523E-431E-9CF0-95130660F462}"/>
                  </a:ext>
                </a:extLst>
              </p:cNvPr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679;p42">
                <a:extLst>
                  <a:ext uri="{FF2B5EF4-FFF2-40B4-BE49-F238E27FC236}">
                    <a16:creationId xmlns:a16="http://schemas.microsoft.com/office/drawing/2014/main" id="{4150DCEB-198F-4A45-8F1F-C10975E7D2D9}"/>
                  </a:ext>
                </a:extLst>
              </p:cNvPr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680;p42">
                <a:extLst>
                  <a:ext uri="{FF2B5EF4-FFF2-40B4-BE49-F238E27FC236}">
                    <a16:creationId xmlns:a16="http://schemas.microsoft.com/office/drawing/2014/main" id="{F8412F8D-5751-4604-A793-D398756B5EB5}"/>
                  </a:ext>
                </a:extLst>
              </p:cNvPr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681;p42">
                <a:extLst>
                  <a:ext uri="{FF2B5EF4-FFF2-40B4-BE49-F238E27FC236}">
                    <a16:creationId xmlns:a16="http://schemas.microsoft.com/office/drawing/2014/main" id="{F1781535-8102-4C61-9954-4E5DF20DC09B}"/>
                  </a:ext>
                </a:extLst>
              </p:cNvPr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682;p42">
                <a:extLst>
                  <a:ext uri="{FF2B5EF4-FFF2-40B4-BE49-F238E27FC236}">
                    <a16:creationId xmlns:a16="http://schemas.microsoft.com/office/drawing/2014/main" id="{C2B39FE6-D02C-4C31-9ADF-C13E05E3BC62}"/>
                  </a:ext>
                </a:extLst>
              </p:cNvPr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683;p42">
                <a:extLst>
                  <a:ext uri="{FF2B5EF4-FFF2-40B4-BE49-F238E27FC236}">
                    <a16:creationId xmlns:a16="http://schemas.microsoft.com/office/drawing/2014/main" id="{8ABF1035-5417-414A-AEA8-27D3DB0C0F69}"/>
                  </a:ext>
                </a:extLst>
              </p:cNvPr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" name="Google Shape;1684;p42">
            <a:extLst>
              <a:ext uri="{FF2B5EF4-FFF2-40B4-BE49-F238E27FC236}">
                <a16:creationId xmlns:a16="http://schemas.microsoft.com/office/drawing/2014/main" id="{9DFEEEFA-403A-4280-8ADB-2ED90FFEA25D}"/>
              </a:ext>
            </a:extLst>
          </p:cNvPr>
          <p:cNvGrpSpPr/>
          <p:nvPr/>
        </p:nvGrpSpPr>
        <p:grpSpPr>
          <a:xfrm>
            <a:off x="6726835" y="3525105"/>
            <a:ext cx="1424900" cy="842300"/>
            <a:chOff x="6634300" y="2996800"/>
            <a:chExt cx="1424900" cy="842300"/>
          </a:xfrm>
        </p:grpSpPr>
        <p:sp>
          <p:nvSpPr>
            <p:cNvPr id="132" name="Google Shape;1685;p42">
              <a:extLst>
                <a:ext uri="{FF2B5EF4-FFF2-40B4-BE49-F238E27FC236}">
                  <a16:creationId xmlns:a16="http://schemas.microsoft.com/office/drawing/2014/main" id="{189D8519-5600-4947-A74F-DBF2663F0CD9}"/>
                </a:ext>
              </a:extLst>
            </p:cNvPr>
            <p:cNvSpPr/>
            <p:nvPr/>
          </p:nvSpPr>
          <p:spPr>
            <a:xfrm>
              <a:off x="6982575" y="35216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" name="Google Shape;1686;p42">
              <a:extLst>
                <a:ext uri="{FF2B5EF4-FFF2-40B4-BE49-F238E27FC236}">
                  <a16:creationId xmlns:a16="http://schemas.microsoft.com/office/drawing/2014/main" id="{7EC69168-6012-446D-8DA2-1D7A789F949D}"/>
                </a:ext>
              </a:extLst>
            </p:cNvPr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134" name="Google Shape;1687;p42">
                <a:extLst>
                  <a:ext uri="{FF2B5EF4-FFF2-40B4-BE49-F238E27FC236}">
                    <a16:creationId xmlns:a16="http://schemas.microsoft.com/office/drawing/2014/main" id="{83014A1C-E61F-4422-948D-76A68F24A4FA}"/>
                  </a:ext>
                </a:extLst>
              </p:cNvPr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688;p42">
                <a:extLst>
                  <a:ext uri="{FF2B5EF4-FFF2-40B4-BE49-F238E27FC236}">
                    <a16:creationId xmlns:a16="http://schemas.microsoft.com/office/drawing/2014/main" id="{A4258BA4-8B88-48F5-B9AE-4AB2B11C93AF}"/>
                  </a:ext>
                </a:extLst>
              </p:cNvPr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689;p42">
                <a:extLst>
                  <a:ext uri="{FF2B5EF4-FFF2-40B4-BE49-F238E27FC236}">
                    <a16:creationId xmlns:a16="http://schemas.microsoft.com/office/drawing/2014/main" id="{FA80DE99-19F0-47E6-AADE-E6E072454D72}"/>
                  </a:ext>
                </a:extLst>
              </p:cNvPr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690;p42">
                <a:extLst>
                  <a:ext uri="{FF2B5EF4-FFF2-40B4-BE49-F238E27FC236}">
                    <a16:creationId xmlns:a16="http://schemas.microsoft.com/office/drawing/2014/main" id="{21E75F00-09CA-4597-8DBC-C554DAC462E5}"/>
                  </a:ext>
                </a:extLst>
              </p:cNvPr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691;p42">
                <a:extLst>
                  <a:ext uri="{FF2B5EF4-FFF2-40B4-BE49-F238E27FC236}">
                    <a16:creationId xmlns:a16="http://schemas.microsoft.com/office/drawing/2014/main" id="{982DACC2-BB4D-439E-B38D-64E9698C5B73}"/>
                  </a:ext>
                </a:extLst>
              </p:cNvPr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692;p42">
                <a:extLst>
                  <a:ext uri="{FF2B5EF4-FFF2-40B4-BE49-F238E27FC236}">
                    <a16:creationId xmlns:a16="http://schemas.microsoft.com/office/drawing/2014/main" id="{629B41DF-BFD3-4654-8512-3510442AAB85}"/>
                  </a:ext>
                </a:extLst>
              </p:cNvPr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693;p42">
                <a:extLst>
                  <a:ext uri="{FF2B5EF4-FFF2-40B4-BE49-F238E27FC236}">
                    <a16:creationId xmlns:a16="http://schemas.microsoft.com/office/drawing/2014/main" id="{627812C9-C94D-4251-A78F-BDF67DCE0564}"/>
                  </a:ext>
                </a:extLst>
              </p:cNvPr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694;p42">
                <a:extLst>
                  <a:ext uri="{FF2B5EF4-FFF2-40B4-BE49-F238E27FC236}">
                    <a16:creationId xmlns:a16="http://schemas.microsoft.com/office/drawing/2014/main" id="{2E8DF409-FBAD-4FA3-97A6-7D61EF752252}"/>
                  </a:ext>
                </a:extLst>
              </p:cNvPr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695;p42">
                <a:extLst>
                  <a:ext uri="{FF2B5EF4-FFF2-40B4-BE49-F238E27FC236}">
                    <a16:creationId xmlns:a16="http://schemas.microsoft.com/office/drawing/2014/main" id="{65934329-BA10-4B7E-8DBC-DC1A70C2F640}"/>
                  </a:ext>
                </a:extLst>
              </p:cNvPr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696;p42">
                <a:extLst>
                  <a:ext uri="{FF2B5EF4-FFF2-40B4-BE49-F238E27FC236}">
                    <a16:creationId xmlns:a16="http://schemas.microsoft.com/office/drawing/2014/main" id="{22FA491C-9294-4FF3-BBB3-23F997649D8E}"/>
                  </a:ext>
                </a:extLst>
              </p:cNvPr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697;p42">
                <a:extLst>
                  <a:ext uri="{FF2B5EF4-FFF2-40B4-BE49-F238E27FC236}">
                    <a16:creationId xmlns:a16="http://schemas.microsoft.com/office/drawing/2014/main" id="{05110B95-F889-48A2-9EFA-8DCFD35A138A}"/>
                  </a:ext>
                </a:extLst>
              </p:cNvPr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698;p42">
                <a:extLst>
                  <a:ext uri="{FF2B5EF4-FFF2-40B4-BE49-F238E27FC236}">
                    <a16:creationId xmlns:a16="http://schemas.microsoft.com/office/drawing/2014/main" id="{E01EF28C-ADAA-47E4-9026-ACD29ED6D3AD}"/>
                  </a:ext>
                </a:extLst>
              </p:cNvPr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699;p42">
                <a:extLst>
                  <a:ext uri="{FF2B5EF4-FFF2-40B4-BE49-F238E27FC236}">
                    <a16:creationId xmlns:a16="http://schemas.microsoft.com/office/drawing/2014/main" id="{EA29CB57-F6E3-4A64-96E6-FCF0A6B1705E}"/>
                  </a:ext>
                </a:extLst>
              </p:cNvPr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700;p42">
                <a:extLst>
                  <a:ext uri="{FF2B5EF4-FFF2-40B4-BE49-F238E27FC236}">
                    <a16:creationId xmlns:a16="http://schemas.microsoft.com/office/drawing/2014/main" id="{ED6E822B-57C1-4C68-909A-F9A6D3E4E489}"/>
                  </a:ext>
                </a:extLst>
              </p:cNvPr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701;p42">
                <a:extLst>
                  <a:ext uri="{FF2B5EF4-FFF2-40B4-BE49-F238E27FC236}">
                    <a16:creationId xmlns:a16="http://schemas.microsoft.com/office/drawing/2014/main" id="{1278E30B-56B1-4D58-BB61-E7F3464267CC}"/>
                  </a:ext>
                </a:extLst>
              </p:cNvPr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702;p42">
                <a:extLst>
                  <a:ext uri="{FF2B5EF4-FFF2-40B4-BE49-F238E27FC236}">
                    <a16:creationId xmlns:a16="http://schemas.microsoft.com/office/drawing/2014/main" id="{B774AFB0-EC23-4206-A68C-CC3FEA53959F}"/>
                  </a:ext>
                </a:extLst>
              </p:cNvPr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703;p42">
                <a:extLst>
                  <a:ext uri="{FF2B5EF4-FFF2-40B4-BE49-F238E27FC236}">
                    <a16:creationId xmlns:a16="http://schemas.microsoft.com/office/drawing/2014/main" id="{7AF588D9-CB70-41F1-BE20-5A40600B4EB7}"/>
                  </a:ext>
                </a:extLst>
              </p:cNvPr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704;p42">
                <a:extLst>
                  <a:ext uri="{FF2B5EF4-FFF2-40B4-BE49-F238E27FC236}">
                    <a16:creationId xmlns:a16="http://schemas.microsoft.com/office/drawing/2014/main" id="{938BAA70-15C3-40FF-A5AA-88DFF38322B3}"/>
                  </a:ext>
                </a:extLst>
              </p:cNvPr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705;p42">
                <a:extLst>
                  <a:ext uri="{FF2B5EF4-FFF2-40B4-BE49-F238E27FC236}">
                    <a16:creationId xmlns:a16="http://schemas.microsoft.com/office/drawing/2014/main" id="{EA8E8B52-C74A-42EF-BCB6-D480B4D9DDEC}"/>
                  </a:ext>
                </a:extLst>
              </p:cNvPr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4421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0" name="Google Shape;2870;p52"/>
          <p:cNvGrpSpPr/>
          <p:nvPr/>
        </p:nvGrpSpPr>
        <p:grpSpPr>
          <a:xfrm>
            <a:off x="713100" y="2324408"/>
            <a:ext cx="1698137" cy="2078304"/>
            <a:chOff x="8046550" y="2525083"/>
            <a:chExt cx="1698137" cy="2078304"/>
          </a:xfrm>
        </p:grpSpPr>
        <p:sp>
          <p:nvSpPr>
            <p:cNvPr id="2871" name="Google Shape;2871;p52"/>
            <p:cNvSpPr/>
            <p:nvPr/>
          </p:nvSpPr>
          <p:spPr>
            <a:xfrm>
              <a:off x="8413225" y="4308525"/>
              <a:ext cx="1331462" cy="294862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72" name="Google Shape;2872;p52"/>
            <p:cNvGrpSpPr/>
            <p:nvPr/>
          </p:nvGrpSpPr>
          <p:grpSpPr>
            <a:xfrm>
              <a:off x="8046550" y="3761075"/>
              <a:ext cx="1005550" cy="842300"/>
              <a:chOff x="4999275" y="3416825"/>
              <a:chExt cx="1005550" cy="842300"/>
            </a:xfrm>
          </p:grpSpPr>
          <p:sp>
            <p:nvSpPr>
              <p:cNvPr id="2873" name="Google Shape;2873;p52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52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52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52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52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52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52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52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52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52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52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52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52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6" name="Google Shape;2886;p52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7" name="Google Shape;2887;p52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8" name="Google Shape;2888;p52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9" name="Google Shape;2889;p52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0" name="Google Shape;2890;p52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52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2" name="Google Shape;2892;p52"/>
            <p:cNvGrpSpPr/>
            <p:nvPr/>
          </p:nvGrpSpPr>
          <p:grpSpPr>
            <a:xfrm>
              <a:off x="8046550" y="3341050"/>
              <a:ext cx="1005550" cy="842300"/>
              <a:chOff x="6364325" y="3416825"/>
              <a:chExt cx="1005550" cy="842300"/>
            </a:xfrm>
          </p:grpSpPr>
          <p:sp>
            <p:nvSpPr>
              <p:cNvPr id="2893" name="Google Shape;2893;p5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4" name="Google Shape;2894;p5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5" name="Google Shape;2895;p5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6" name="Google Shape;2896;p5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7" name="Google Shape;2897;p5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8" name="Google Shape;2898;p5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9" name="Google Shape;2899;p5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0" name="Google Shape;2900;p5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1" name="Google Shape;2901;p5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2" name="Google Shape;2902;p5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3" name="Google Shape;2903;p5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4" name="Google Shape;2904;p5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5" name="Google Shape;2905;p5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6" name="Google Shape;2906;p5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5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8" name="Google Shape;2908;p5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9" name="Google Shape;2909;p5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0" name="Google Shape;2910;p5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1" name="Google Shape;2911;p5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2" name="Google Shape;2912;p52"/>
            <p:cNvGrpSpPr/>
            <p:nvPr/>
          </p:nvGrpSpPr>
          <p:grpSpPr>
            <a:xfrm>
              <a:off x="8050348" y="2922858"/>
              <a:ext cx="1001525" cy="842300"/>
              <a:chOff x="2754900" y="3416825"/>
              <a:chExt cx="1001525" cy="842300"/>
            </a:xfrm>
          </p:grpSpPr>
          <p:sp>
            <p:nvSpPr>
              <p:cNvPr id="2913" name="Google Shape;2913;p52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52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52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52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7" name="Google Shape;2917;p52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8" name="Google Shape;2918;p52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52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0" name="Google Shape;2920;p52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1" name="Google Shape;2921;p52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52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3" name="Google Shape;2923;p52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4" name="Google Shape;2924;p52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5" name="Google Shape;2925;p52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52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7" name="Google Shape;2927;p52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8" name="Google Shape;2928;p52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9" name="Google Shape;2929;p52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0" name="Google Shape;2930;p52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1" name="Google Shape;2931;p52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2" name="Google Shape;2932;p52"/>
            <p:cNvGrpSpPr/>
            <p:nvPr/>
          </p:nvGrpSpPr>
          <p:grpSpPr>
            <a:xfrm>
              <a:off x="8050877" y="2525083"/>
              <a:ext cx="1001525" cy="842300"/>
              <a:chOff x="2754900" y="3416825"/>
              <a:chExt cx="1001525" cy="842300"/>
            </a:xfrm>
          </p:grpSpPr>
          <p:sp>
            <p:nvSpPr>
              <p:cNvPr id="2933" name="Google Shape;2933;p52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4" name="Google Shape;2934;p52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5" name="Google Shape;2935;p52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6" name="Google Shape;2936;p52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7" name="Google Shape;2937;p52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52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52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52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52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52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52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52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52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52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52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52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52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52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52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52" name="Google Shape;2952;p52"/>
          <p:cNvGrpSpPr/>
          <p:nvPr/>
        </p:nvGrpSpPr>
        <p:grpSpPr>
          <a:xfrm>
            <a:off x="5694500" y="3454500"/>
            <a:ext cx="1424900" cy="842300"/>
            <a:chOff x="4999275" y="3416825"/>
            <a:chExt cx="1424900" cy="842300"/>
          </a:xfrm>
        </p:grpSpPr>
        <p:sp>
          <p:nvSpPr>
            <p:cNvPr id="2953" name="Google Shape;2953;p52"/>
            <p:cNvSpPr/>
            <p:nvPr/>
          </p:nvSpPr>
          <p:spPr>
            <a:xfrm>
              <a:off x="5347550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54" name="Google Shape;2954;p52"/>
            <p:cNvGrpSpPr/>
            <p:nvPr/>
          </p:nvGrpSpPr>
          <p:grpSpPr>
            <a:xfrm>
              <a:off x="4999275" y="3416825"/>
              <a:ext cx="1005550" cy="842300"/>
              <a:chOff x="4999275" y="3416825"/>
              <a:chExt cx="1005550" cy="842300"/>
            </a:xfrm>
          </p:grpSpPr>
          <p:sp>
            <p:nvSpPr>
              <p:cNvPr id="2955" name="Google Shape;2955;p52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52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52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52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52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52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52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52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52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52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52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52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52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52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52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52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52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52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52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74" name="Google Shape;2974;p52"/>
          <p:cNvGrpSpPr/>
          <p:nvPr/>
        </p:nvGrpSpPr>
        <p:grpSpPr>
          <a:xfrm>
            <a:off x="7331350" y="3184350"/>
            <a:ext cx="1424900" cy="842300"/>
            <a:chOff x="6634300" y="2996800"/>
            <a:chExt cx="1424900" cy="842300"/>
          </a:xfrm>
        </p:grpSpPr>
        <p:sp>
          <p:nvSpPr>
            <p:cNvPr id="2975" name="Google Shape;2975;p52"/>
            <p:cNvSpPr/>
            <p:nvPr/>
          </p:nvSpPr>
          <p:spPr>
            <a:xfrm>
              <a:off x="6982575" y="3521600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76" name="Google Shape;2976;p52"/>
            <p:cNvGrpSpPr/>
            <p:nvPr/>
          </p:nvGrpSpPr>
          <p:grpSpPr>
            <a:xfrm>
              <a:off x="6634300" y="2996800"/>
              <a:ext cx="1005550" cy="842300"/>
              <a:chOff x="6364325" y="3416825"/>
              <a:chExt cx="1005550" cy="842300"/>
            </a:xfrm>
          </p:grpSpPr>
          <p:sp>
            <p:nvSpPr>
              <p:cNvPr id="2977" name="Google Shape;2977;p5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5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5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5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5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5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5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5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5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5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5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5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5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5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5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5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5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5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5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96" name="Google Shape;2996;p52"/>
          <p:cNvSpPr txBox="1">
            <a:spLocks noGrp="1"/>
          </p:cNvSpPr>
          <p:nvPr>
            <p:ph type="title"/>
          </p:nvPr>
        </p:nvSpPr>
        <p:spPr>
          <a:xfrm>
            <a:off x="1850938" y="1904257"/>
            <a:ext cx="5442123" cy="8509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Tìm</a:t>
            </a:r>
            <a:r>
              <a:rPr lang="en-US" sz="3200" dirty="0"/>
              <a:t> </a:t>
            </a:r>
            <a:r>
              <a:rPr lang="en-US" sz="3200" dirty="0" err="1"/>
              <a:t>hiểu</a:t>
            </a:r>
            <a:r>
              <a:rPr lang="en-US" sz="3200" dirty="0"/>
              <a:t> </a:t>
            </a:r>
            <a:r>
              <a:rPr lang="en-US" sz="3200" dirty="0" err="1"/>
              <a:t>về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accent3"/>
                </a:solidFill>
              </a:rPr>
              <a:t>unity</a:t>
            </a:r>
            <a:endParaRPr sz="3200" dirty="0">
              <a:solidFill>
                <a:schemeClr val="accent3"/>
              </a:solidFill>
            </a:endParaRPr>
          </a:p>
        </p:txBody>
      </p:sp>
      <p:sp>
        <p:nvSpPr>
          <p:cNvPr id="2997" name="Google Shape;2997;p52"/>
          <p:cNvSpPr txBox="1">
            <a:spLocks noGrp="1"/>
          </p:cNvSpPr>
          <p:nvPr>
            <p:ph type="title" idx="2"/>
          </p:nvPr>
        </p:nvSpPr>
        <p:spPr>
          <a:xfrm>
            <a:off x="3532200" y="996550"/>
            <a:ext cx="20796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2999" name="Google Shape;2999;p52"/>
          <p:cNvGrpSpPr/>
          <p:nvPr/>
        </p:nvGrpSpPr>
        <p:grpSpPr>
          <a:xfrm flipH="1">
            <a:off x="6942250" y="3761075"/>
            <a:ext cx="1740650" cy="842300"/>
            <a:chOff x="2015775" y="3416825"/>
            <a:chExt cx="1740650" cy="842300"/>
          </a:xfrm>
        </p:grpSpPr>
        <p:sp>
          <p:nvSpPr>
            <p:cNvPr id="3000" name="Google Shape;3000;p52"/>
            <p:cNvSpPr/>
            <p:nvPr/>
          </p:nvSpPr>
          <p:spPr>
            <a:xfrm flipH="1">
              <a:off x="2015775" y="3941625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1" name="Google Shape;3001;p52"/>
            <p:cNvGrpSpPr/>
            <p:nvPr/>
          </p:nvGrpSpPr>
          <p:grpSpPr>
            <a:xfrm>
              <a:off x="2754900" y="3416825"/>
              <a:ext cx="1001525" cy="842300"/>
              <a:chOff x="2754900" y="3416825"/>
              <a:chExt cx="1001525" cy="842300"/>
            </a:xfrm>
          </p:grpSpPr>
          <p:sp>
            <p:nvSpPr>
              <p:cNvPr id="3002" name="Google Shape;3002;p52"/>
              <p:cNvSpPr/>
              <p:nvPr/>
            </p:nvSpPr>
            <p:spPr>
              <a:xfrm>
                <a:off x="2754900" y="3633150"/>
                <a:ext cx="337525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501" h="25039" extrusionOk="0">
                    <a:moveTo>
                      <a:pt x="0" y="1"/>
                    </a:moveTo>
                    <a:lnTo>
                      <a:pt x="0" y="16866"/>
                    </a:lnTo>
                    <a:lnTo>
                      <a:pt x="13501" y="25038"/>
                    </a:lnTo>
                    <a:lnTo>
                      <a:pt x="13501" y="8013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52"/>
              <p:cNvSpPr/>
              <p:nvPr/>
            </p:nvSpPr>
            <p:spPr>
              <a:xfrm>
                <a:off x="309240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1" y="0"/>
                    </a:moveTo>
                    <a:lnTo>
                      <a:pt x="1" y="8333"/>
                    </a:lnTo>
                    <a:lnTo>
                      <a:pt x="1" y="25358"/>
                    </a:lnTo>
                    <a:lnTo>
                      <a:pt x="26561" y="16865"/>
                    </a:lnTo>
                    <a:lnTo>
                      <a:pt x="2656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52"/>
              <p:cNvSpPr/>
              <p:nvPr/>
            </p:nvSpPr>
            <p:spPr>
              <a:xfrm>
                <a:off x="2754900" y="3420825"/>
                <a:ext cx="1001525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061" h="16506" extrusionOk="0">
                    <a:moveTo>
                      <a:pt x="26520" y="1"/>
                    </a:moveTo>
                    <a:lnTo>
                      <a:pt x="0" y="8494"/>
                    </a:lnTo>
                    <a:lnTo>
                      <a:pt x="13501" y="16506"/>
                    </a:lnTo>
                    <a:lnTo>
                      <a:pt x="40061" y="8173"/>
                    </a:lnTo>
                    <a:lnTo>
                      <a:pt x="265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52"/>
              <p:cNvSpPr/>
              <p:nvPr/>
            </p:nvSpPr>
            <p:spPr>
              <a:xfrm>
                <a:off x="3246650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52"/>
              <p:cNvSpPr/>
              <p:nvPr/>
            </p:nvSpPr>
            <p:spPr>
              <a:xfrm>
                <a:off x="3246650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52"/>
              <p:cNvSpPr/>
              <p:nvPr/>
            </p:nvSpPr>
            <p:spPr>
              <a:xfrm>
                <a:off x="3330775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6" y="180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52"/>
              <p:cNvSpPr/>
              <p:nvPr/>
            </p:nvSpPr>
            <p:spPr>
              <a:xfrm>
                <a:off x="3246650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52"/>
              <p:cNvSpPr/>
              <p:nvPr/>
            </p:nvSpPr>
            <p:spPr>
              <a:xfrm>
                <a:off x="3430925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1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52"/>
              <p:cNvSpPr/>
              <p:nvPr/>
            </p:nvSpPr>
            <p:spPr>
              <a:xfrm>
                <a:off x="3430925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1" y="18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52"/>
              <p:cNvSpPr/>
              <p:nvPr/>
            </p:nvSpPr>
            <p:spPr>
              <a:xfrm>
                <a:off x="3514050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6" y="184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52"/>
              <p:cNvSpPr/>
              <p:nvPr/>
            </p:nvSpPr>
            <p:spPr>
              <a:xfrm>
                <a:off x="3430925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52"/>
              <p:cNvSpPr/>
              <p:nvPr/>
            </p:nvSpPr>
            <p:spPr>
              <a:xfrm>
                <a:off x="2888100" y="3579075"/>
                <a:ext cx="187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52"/>
              <p:cNvSpPr/>
              <p:nvPr/>
            </p:nvSpPr>
            <p:spPr>
              <a:xfrm>
                <a:off x="2888100" y="3533000"/>
                <a:ext cx="187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52"/>
              <p:cNvSpPr/>
              <p:nvPr/>
            </p:nvSpPr>
            <p:spPr>
              <a:xfrm>
                <a:off x="297122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52"/>
              <p:cNvSpPr/>
              <p:nvPr/>
            </p:nvSpPr>
            <p:spPr>
              <a:xfrm>
                <a:off x="2888100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52"/>
              <p:cNvSpPr/>
              <p:nvPr/>
            </p:nvSpPr>
            <p:spPr>
              <a:xfrm>
                <a:off x="3071375" y="3704250"/>
                <a:ext cx="1883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C321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52"/>
              <p:cNvSpPr/>
              <p:nvPr/>
            </p:nvSpPr>
            <p:spPr>
              <a:xfrm>
                <a:off x="3071375" y="3658200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52"/>
              <p:cNvSpPr/>
              <p:nvPr/>
            </p:nvSpPr>
            <p:spPr>
              <a:xfrm>
                <a:off x="3155500" y="370425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52"/>
              <p:cNvSpPr/>
              <p:nvPr/>
            </p:nvSpPr>
            <p:spPr>
              <a:xfrm>
                <a:off x="3071375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21" name="Google Shape;3021;p52"/>
          <p:cNvGrpSpPr/>
          <p:nvPr/>
        </p:nvGrpSpPr>
        <p:grpSpPr>
          <a:xfrm>
            <a:off x="1700925" y="3364038"/>
            <a:ext cx="1745100" cy="1239325"/>
            <a:chOff x="713100" y="3520738"/>
            <a:chExt cx="1745100" cy="1239325"/>
          </a:xfrm>
        </p:grpSpPr>
        <p:sp>
          <p:nvSpPr>
            <p:cNvPr id="3022" name="Google Shape;3022;p52"/>
            <p:cNvSpPr/>
            <p:nvPr/>
          </p:nvSpPr>
          <p:spPr>
            <a:xfrm>
              <a:off x="1381575" y="4442563"/>
              <a:ext cx="1076625" cy="317500"/>
            </a:xfrm>
            <a:custGeom>
              <a:avLst/>
              <a:gdLst/>
              <a:ahLst/>
              <a:cxnLst/>
              <a:rect l="l" t="t" r="r" b="b"/>
              <a:pathLst>
                <a:path w="43065" h="12700" extrusionOk="0">
                  <a:moveTo>
                    <a:pt x="11337" y="1"/>
                  </a:moveTo>
                  <a:lnTo>
                    <a:pt x="0" y="12700"/>
                  </a:lnTo>
                  <a:lnTo>
                    <a:pt x="0" y="12700"/>
                  </a:lnTo>
                  <a:lnTo>
                    <a:pt x="38578" y="10536"/>
                  </a:lnTo>
                  <a:lnTo>
                    <a:pt x="43065" y="2164"/>
                  </a:lnTo>
                  <a:lnTo>
                    <a:pt x="11337" y="1"/>
                  </a:lnTo>
                  <a:close/>
                </a:path>
              </a:pathLst>
            </a:custGeom>
            <a:solidFill>
              <a:srgbClr val="000000">
                <a:alpha val="7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3" name="Google Shape;3023;p52"/>
            <p:cNvGrpSpPr/>
            <p:nvPr/>
          </p:nvGrpSpPr>
          <p:grpSpPr>
            <a:xfrm flipH="1">
              <a:off x="713100" y="3917763"/>
              <a:ext cx="1005550" cy="842300"/>
              <a:chOff x="4999275" y="3416825"/>
              <a:chExt cx="1005550" cy="842300"/>
            </a:xfrm>
          </p:grpSpPr>
          <p:sp>
            <p:nvSpPr>
              <p:cNvPr id="3024" name="Google Shape;3024;p52"/>
              <p:cNvSpPr/>
              <p:nvPr/>
            </p:nvSpPr>
            <p:spPr>
              <a:xfrm>
                <a:off x="4999275" y="3633150"/>
                <a:ext cx="342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70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701" y="25038"/>
                    </a:lnTo>
                    <a:lnTo>
                      <a:pt x="1370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52"/>
              <p:cNvSpPr/>
              <p:nvPr/>
            </p:nvSpPr>
            <p:spPr>
              <a:xfrm>
                <a:off x="5341800" y="3625150"/>
                <a:ext cx="663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21" h="25359" extrusionOk="0">
                    <a:moveTo>
                      <a:pt x="2652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20" y="16865"/>
                    </a:lnTo>
                    <a:lnTo>
                      <a:pt x="265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52"/>
              <p:cNvSpPr/>
              <p:nvPr/>
            </p:nvSpPr>
            <p:spPr>
              <a:xfrm>
                <a:off x="499927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61" y="1"/>
                    </a:moveTo>
                    <a:lnTo>
                      <a:pt x="1" y="8494"/>
                    </a:lnTo>
                    <a:lnTo>
                      <a:pt x="13701" y="16506"/>
                    </a:lnTo>
                    <a:lnTo>
                      <a:pt x="40221" y="8173"/>
                    </a:lnTo>
                    <a:lnTo>
                      <a:pt x="2656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52"/>
              <p:cNvSpPr/>
              <p:nvPr/>
            </p:nvSpPr>
            <p:spPr>
              <a:xfrm>
                <a:off x="549602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7" y="0"/>
                    </a:moveTo>
                    <a:lnTo>
                      <a:pt x="0" y="1362"/>
                    </a:lnTo>
                    <a:lnTo>
                      <a:pt x="3325" y="3365"/>
                    </a:lnTo>
                    <a:lnTo>
                      <a:pt x="753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52"/>
              <p:cNvSpPr/>
              <p:nvPr/>
            </p:nvSpPr>
            <p:spPr>
              <a:xfrm>
                <a:off x="549602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3325" y="3326"/>
                    </a:lnTo>
                    <a:lnTo>
                      <a:pt x="753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52"/>
              <p:cNvSpPr/>
              <p:nvPr/>
            </p:nvSpPr>
            <p:spPr>
              <a:xfrm>
                <a:off x="5579150" y="3466900"/>
                <a:ext cx="105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16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207" y="1803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52"/>
              <p:cNvSpPr/>
              <p:nvPr/>
            </p:nvSpPr>
            <p:spPr>
              <a:xfrm>
                <a:off x="5496025" y="3449875"/>
                <a:ext cx="83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25" y="3846"/>
                    </a:lnTo>
                    <a:lnTo>
                      <a:pt x="332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52"/>
              <p:cNvSpPr/>
              <p:nvPr/>
            </p:nvSpPr>
            <p:spPr>
              <a:xfrm>
                <a:off x="5679300" y="3587075"/>
                <a:ext cx="188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206" extrusionOk="0">
                    <a:moveTo>
                      <a:pt x="4207" y="1"/>
                    </a:moveTo>
                    <a:lnTo>
                      <a:pt x="1" y="1363"/>
                    </a:lnTo>
                    <a:lnTo>
                      <a:pt x="3366" y="320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52"/>
              <p:cNvSpPr/>
              <p:nvPr/>
            </p:nvSpPr>
            <p:spPr>
              <a:xfrm>
                <a:off x="5679300" y="3542025"/>
                <a:ext cx="188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165" extrusionOk="0">
                    <a:moveTo>
                      <a:pt x="4207" y="0"/>
                    </a:moveTo>
                    <a:lnTo>
                      <a:pt x="1" y="1322"/>
                    </a:lnTo>
                    <a:lnTo>
                      <a:pt x="3366" y="3165"/>
                    </a:lnTo>
                    <a:lnTo>
                      <a:pt x="7532" y="18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52"/>
              <p:cNvSpPr/>
              <p:nvPr/>
            </p:nvSpPr>
            <p:spPr>
              <a:xfrm>
                <a:off x="576342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52"/>
              <p:cNvSpPr/>
              <p:nvPr/>
            </p:nvSpPr>
            <p:spPr>
              <a:xfrm>
                <a:off x="5679300" y="3575075"/>
                <a:ext cx="84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86" extrusionOk="0">
                    <a:moveTo>
                      <a:pt x="1" y="0"/>
                    </a:moveTo>
                    <a:lnTo>
                      <a:pt x="1" y="1843"/>
                    </a:lnTo>
                    <a:lnTo>
                      <a:pt x="3366" y="3686"/>
                    </a:lnTo>
                    <a:lnTo>
                      <a:pt x="3366" y="184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52"/>
              <p:cNvSpPr/>
              <p:nvPr/>
            </p:nvSpPr>
            <p:spPr>
              <a:xfrm>
                <a:off x="5137475" y="3579075"/>
                <a:ext cx="187325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26" extrusionOk="0">
                    <a:moveTo>
                      <a:pt x="4167" y="0"/>
                    </a:moveTo>
                    <a:lnTo>
                      <a:pt x="1" y="1322"/>
                    </a:lnTo>
                    <a:lnTo>
                      <a:pt x="3326" y="3325"/>
                    </a:lnTo>
                    <a:lnTo>
                      <a:pt x="7492" y="200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52"/>
              <p:cNvSpPr/>
              <p:nvPr/>
            </p:nvSpPr>
            <p:spPr>
              <a:xfrm>
                <a:off x="5137475" y="3533000"/>
                <a:ext cx="187325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493" h="33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3326" y="3366"/>
                    </a:lnTo>
                    <a:lnTo>
                      <a:pt x="7492" y="200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52"/>
              <p:cNvSpPr/>
              <p:nvPr/>
            </p:nvSpPr>
            <p:spPr>
              <a:xfrm>
                <a:off x="5220600" y="3583075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63"/>
                    </a:lnTo>
                    <a:lnTo>
                      <a:pt x="1" y="3165"/>
                    </a:lnTo>
                    <a:lnTo>
                      <a:pt x="4167" y="184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52"/>
              <p:cNvSpPr/>
              <p:nvPr/>
            </p:nvSpPr>
            <p:spPr>
              <a:xfrm>
                <a:off x="5137475" y="3567050"/>
                <a:ext cx="83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807" extrusionOk="0">
                    <a:moveTo>
                      <a:pt x="1" y="1"/>
                    </a:moveTo>
                    <a:lnTo>
                      <a:pt x="1" y="1803"/>
                    </a:lnTo>
                    <a:lnTo>
                      <a:pt x="3326" y="3806"/>
                    </a:lnTo>
                    <a:lnTo>
                      <a:pt x="3326" y="200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52"/>
              <p:cNvSpPr/>
              <p:nvPr/>
            </p:nvSpPr>
            <p:spPr>
              <a:xfrm>
                <a:off x="532075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3326" y="3166"/>
                    </a:lnTo>
                    <a:lnTo>
                      <a:pt x="7532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rgbClr val="0086B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0" name="Google Shape;3040;p52"/>
              <p:cNvSpPr/>
              <p:nvPr/>
            </p:nvSpPr>
            <p:spPr>
              <a:xfrm>
                <a:off x="532075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167" y="0"/>
                    </a:moveTo>
                    <a:lnTo>
                      <a:pt x="1" y="1362"/>
                    </a:lnTo>
                    <a:lnTo>
                      <a:pt x="3326" y="3165"/>
                    </a:lnTo>
                    <a:lnTo>
                      <a:pt x="7532" y="1843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1" name="Google Shape;3041;p52"/>
              <p:cNvSpPr/>
              <p:nvPr/>
            </p:nvSpPr>
            <p:spPr>
              <a:xfrm>
                <a:off x="5403875" y="3704250"/>
                <a:ext cx="105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207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52"/>
              <p:cNvSpPr/>
              <p:nvPr/>
            </p:nvSpPr>
            <p:spPr>
              <a:xfrm>
                <a:off x="5320750" y="3692250"/>
                <a:ext cx="83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26" y="3646"/>
                    </a:lnTo>
                    <a:lnTo>
                      <a:pt x="332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3" name="Google Shape;3043;p52"/>
            <p:cNvGrpSpPr/>
            <p:nvPr/>
          </p:nvGrpSpPr>
          <p:grpSpPr>
            <a:xfrm flipH="1">
              <a:off x="713100" y="3520738"/>
              <a:ext cx="1005550" cy="842300"/>
              <a:chOff x="6364325" y="3416825"/>
              <a:chExt cx="1005550" cy="842300"/>
            </a:xfrm>
          </p:grpSpPr>
          <p:sp>
            <p:nvSpPr>
              <p:cNvPr id="3044" name="Google Shape;3044;p52"/>
              <p:cNvSpPr/>
              <p:nvPr/>
            </p:nvSpPr>
            <p:spPr>
              <a:xfrm>
                <a:off x="6364325" y="3633150"/>
                <a:ext cx="341550" cy="625975"/>
              </a:xfrm>
              <a:custGeom>
                <a:avLst/>
                <a:gdLst/>
                <a:ahLst/>
                <a:cxnLst/>
                <a:rect l="l" t="t" r="r" b="b"/>
                <a:pathLst>
                  <a:path w="13662" h="25039" extrusionOk="0">
                    <a:moveTo>
                      <a:pt x="1" y="1"/>
                    </a:moveTo>
                    <a:lnTo>
                      <a:pt x="1" y="16866"/>
                    </a:lnTo>
                    <a:lnTo>
                      <a:pt x="13661" y="25038"/>
                    </a:lnTo>
                    <a:lnTo>
                      <a:pt x="13661" y="801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52"/>
              <p:cNvSpPr/>
              <p:nvPr/>
            </p:nvSpPr>
            <p:spPr>
              <a:xfrm>
                <a:off x="6705850" y="3625150"/>
                <a:ext cx="664025" cy="633975"/>
              </a:xfrm>
              <a:custGeom>
                <a:avLst/>
                <a:gdLst/>
                <a:ahLst/>
                <a:cxnLst/>
                <a:rect l="l" t="t" r="r" b="b"/>
                <a:pathLst>
                  <a:path w="26561" h="25359" extrusionOk="0">
                    <a:moveTo>
                      <a:pt x="26560" y="0"/>
                    </a:moveTo>
                    <a:lnTo>
                      <a:pt x="0" y="8333"/>
                    </a:lnTo>
                    <a:lnTo>
                      <a:pt x="0" y="25358"/>
                    </a:lnTo>
                    <a:lnTo>
                      <a:pt x="26560" y="16865"/>
                    </a:lnTo>
                    <a:lnTo>
                      <a:pt x="265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52"/>
              <p:cNvSpPr/>
              <p:nvPr/>
            </p:nvSpPr>
            <p:spPr>
              <a:xfrm>
                <a:off x="6364325" y="3420825"/>
                <a:ext cx="1005550" cy="412650"/>
              </a:xfrm>
              <a:custGeom>
                <a:avLst/>
                <a:gdLst/>
                <a:ahLst/>
                <a:cxnLst/>
                <a:rect l="l" t="t" r="r" b="b"/>
                <a:pathLst>
                  <a:path w="40222" h="16506" extrusionOk="0">
                    <a:moveTo>
                      <a:pt x="26521" y="1"/>
                    </a:moveTo>
                    <a:lnTo>
                      <a:pt x="1" y="8494"/>
                    </a:lnTo>
                    <a:lnTo>
                      <a:pt x="13661" y="16506"/>
                    </a:lnTo>
                    <a:lnTo>
                      <a:pt x="40221" y="8173"/>
                    </a:lnTo>
                    <a:lnTo>
                      <a:pt x="2652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52"/>
              <p:cNvSpPr/>
              <p:nvPr/>
            </p:nvSpPr>
            <p:spPr>
              <a:xfrm>
                <a:off x="6856075" y="34619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207" y="0"/>
                    </a:moveTo>
                    <a:lnTo>
                      <a:pt x="0" y="1362"/>
                    </a:lnTo>
                    <a:lnTo>
                      <a:pt x="3365" y="3365"/>
                    </a:lnTo>
                    <a:lnTo>
                      <a:pt x="7532" y="200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52"/>
              <p:cNvSpPr/>
              <p:nvPr/>
            </p:nvSpPr>
            <p:spPr>
              <a:xfrm>
                <a:off x="6856075" y="341682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207" y="1"/>
                    </a:moveTo>
                    <a:lnTo>
                      <a:pt x="0" y="1323"/>
                    </a:lnTo>
                    <a:lnTo>
                      <a:pt x="3365" y="3326"/>
                    </a:lnTo>
                    <a:lnTo>
                      <a:pt x="7532" y="200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52"/>
              <p:cNvSpPr/>
              <p:nvPr/>
            </p:nvSpPr>
            <p:spPr>
              <a:xfrm>
                <a:off x="6940200" y="3466900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7" y="1"/>
                    </a:moveTo>
                    <a:lnTo>
                      <a:pt x="0" y="1323"/>
                    </a:lnTo>
                    <a:lnTo>
                      <a:pt x="0" y="3165"/>
                    </a:lnTo>
                    <a:lnTo>
                      <a:pt x="4167" y="1803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52"/>
              <p:cNvSpPr/>
              <p:nvPr/>
            </p:nvSpPr>
            <p:spPr>
              <a:xfrm>
                <a:off x="6856075" y="3449875"/>
                <a:ext cx="84150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47" extrusionOk="0">
                    <a:moveTo>
                      <a:pt x="0" y="1"/>
                    </a:moveTo>
                    <a:lnTo>
                      <a:pt x="0" y="1843"/>
                    </a:lnTo>
                    <a:lnTo>
                      <a:pt x="3365" y="384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52"/>
              <p:cNvSpPr/>
              <p:nvPr/>
            </p:nvSpPr>
            <p:spPr>
              <a:xfrm>
                <a:off x="7040350" y="3587075"/>
                <a:ext cx="187300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206" extrusionOk="0">
                    <a:moveTo>
                      <a:pt x="4327" y="1"/>
                    </a:moveTo>
                    <a:lnTo>
                      <a:pt x="0" y="1363"/>
                    </a:lnTo>
                    <a:lnTo>
                      <a:pt x="3325" y="3206"/>
                    </a:lnTo>
                    <a:lnTo>
                      <a:pt x="7492" y="1844"/>
                    </a:lnTo>
                    <a:lnTo>
                      <a:pt x="432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52"/>
              <p:cNvSpPr/>
              <p:nvPr/>
            </p:nvSpPr>
            <p:spPr>
              <a:xfrm>
                <a:off x="7040350" y="3542025"/>
                <a:ext cx="187300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3165" extrusionOk="0">
                    <a:moveTo>
                      <a:pt x="4327" y="0"/>
                    </a:moveTo>
                    <a:lnTo>
                      <a:pt x="0" y="1322"/>
                    </a:lnTo>
                    <a:lnTo>
                      <a:pt x="3325" y="3165"/>
                    </a:lnTo>
                    <a:lnTo>
                      <a:pt x="7492" y="1803"/>
                    </a:lnTo>
                    <a:lnTo>
                      <a:pt x="4327" y="0"/>
                    </a:lnTo>
                    <a:close/>
                  </a:path>
                </a:pathLst>
              </a:custGeom>
              <a:solidFill>
                <a:srgbClr val="FFD4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52"/>
              <p:cNvSpPr/>
              <p:nvPr/>
            </p:nvSpPr>
            <p:spPr>
              <a:xfrm>
                <a:off x="7123475" y="3587075"/>
                <a:ext cx="104175" cy="80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206" extrusionOk="0">
                    <a:moveTo>
                      <a:pt x="4167" y="1"/>
                    </a:moveTo>
                    <a:lnTo>
                      <a:pt x="0" y="1363"/>
                    </a:lnTo>
                    <a:lnTo>
                      <a:pt x="0" y="320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52"/>
              <p:cNvSpPr/>
              <p:nvPr/>
            </p:nvSpPr>
            <p:spPr>
              <a:xfrm>
                <a:off x="7040350" y="3575075"/>
                <a:ext cx="83150" cy="921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686" extrusionOk="0">
                    <a:moveTo>
                      <a:pt x="0" y="0"/>
                    </a:moveTo>
                    <a:lnTo>
                      <a:pt x="0" y="1843"/>
                    </a:lnTo>
                    <a:lnTo>
                      <a:pt x="3325" y="3686"/>
                    </a:lnTo>
                    <a:lnTo>
                      <a:pt x="3325" y="184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52"/>
              <p:cNvSpPr/>
              <p:nvPr/>
            </p:nvSpPr>
            <p:spPr>
              <a:xfrm>
                <a:off x="6501550" y="3579075"/>
                <a:ext cx="188300" cy="83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26" extrusionOk="0">
                    <a:moveTo>
                      <a:pt x="4166" y="0"/>
                    </a:moveTo>
                    <a:lnTo>
                      <a:pt x="0" y="1322"/>
                    </a:lnTo>
                    <a:lnTo>
                      <a:pt x="3365" y="3325"/>
                    </a:lnTo>
                    <a:lnTo>
                      <a:pt x="7531" y="2003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52"/>
              <p:cNvSpPr/>
              <p:nvPr/>
            </p:nvSpPr>
            <p:spPr>
              <a:xfrm>
                <a:off x="6501550" y="3533000"/>
                <a:ext cx="188300" cy="84150"/>
              </a:xfrm>
              <a:custGeom>
                <a:avLst/>
                <a:gdLst/>
                <a:ahLst/>
                <a:cxnLst/>
                <a:rect l="l" t="t" r="r" b="b"/>
                <a:pathLst>
                  <a:path w="7532" h="33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3365" y="3366"/>
                    </a:lnTo>
                    <a:lnTo>
                      <a:pt x="7531" y="2004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52"/>
              <p:cNvSpPr/>
              <p:nvPr/>
            </p:nvSpPr>
            <p:spPr>
              <a:xfrm>
                <a:off x="6585675" y="3583075"/>
                <a:ext cx="10417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3166" extrusionOk="0">
                    <a:moveTo>
                      <a:pt x="4166" y="1"/>
                    </a:moveTo>
                    <a:lnTo>
                      <a:pt x="0" y="1363"/>
                    </a:lnTo>
                    <a:lnTo>
                      <a:pt x="0" y="3165"/>
                    </a:lnTo>
                    <a:lnTo>
                      <a:pt x="4166" y="1843"/>
                    </a:lnTo>
                    <a:lnTo>
                      <a:pt x="416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52"/>
              <p:cNvSpPr/>
              <p:nvPr/>
            </p:nvSpPr>
            <p:spPr>
              <a:xfrm>
                <a:off x="6501550" y="3567050"/>
                <a:ext cx="84150" cy="95175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807" extrusionOk="0">
                    <a:moveTo>
                      <a:pt x="0" y="1"/>
                    </a:moveTo>
                    <a:lnTo>
                      <a:pt x="0" y="1803"/>
                    </a:lnTo>
                    <a:lnTo>
                      <a:pt x="3365" y="3806"/>
                    </a:lnTo>
                    <a:lnTo>
                      <a:pt x="3365" y="200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52"/>
              <p:cNvSpPr/>
              <p:nvPr/>
            </p:nvSpPr>
            <p:spPr>
              <a:xfrm>
                <a:off x="6680800" y="3704250"/>
                <a:ext cx="188325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6" extrusionOk="0">
                    <a:moveTo>
                      <a:pt x="4207" y="1"/>
                    </a:moveTo>
                    <a:lnTo>
                      <a:pt x="1" y="1323"/>
                    </a:lnTo>
                    <a:lnTo>
                      <a:pt x="3366" y="3166"/>
                    </a:lnTo>
                    <a:lnTo>
                      <a:pt x="7532" y="1844"/>
                    </a:lnTo>
                    <a:lnTo>
                      <a:pt x="4207" y="1"/>
                    </a:lnTo>
                    <a:close/>
                  </a:path>
                </a:pathLst>
              </a:custGeom>
              <a:solidFill>
                <a:srgbClr val="E094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52"/>
              <p:cNvSpPr/>
              <p:nvPr/>
            </p:nvSpPr>
            <p:spPr>
              <a:xfrm>
                <a:off x="6680800" y="3658200"/>
                <a:ext cx="188325" cy="79125"/>
              </a:xfrm>
              <a:custGeom>
                <a:avLst/>
                <a:gdLst/>
                <a:ahLst/>
                <a:cxnLst/>
                <a:rect l="l" t="t" r="r" b="b"/>
                <a:pathLst>
                  <a:path w="7533" h="3165" extrusionOk="0">
                    <a:moveTo>
                      <a:pt x="4207" y="0"/>
                    </a:moveTo>
                    <a:lnTo>
                      <a:pt x="1" y="1362"/>
                    </a:lnTo>
                    <a:lnTo>
                      <a:pt x="3366" y="3165"/>
                    </a:lnTo>
                    <a:lnTo>
                      <a:pt x="7532" y="1843"/>
                    </a:lnTo>
                    <a:lnTo>
                      <a:pt x="4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52"/>
              <p:cNvSpPr/>
              <p:nvPr/>
            </p:nvSpPr>
            <p:spPr>
              <a:xfrm>
                <a:off x="6764925" y="3704250"/>
                <a:ext cx="104200" cy="791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3166" extrusionOk="0">
                    <a:moveTo>
                      <a:pt x="4167" y="1"/>
                    </a:moveTo>
                    <a:lnTo>
                      <a:pt x="1" y="1323"/>
                    </a:lnTo>
                    <a:lnTo>
                      <a:pt x="1" y="3166"/>
                    </a:lnTo>
                    <a:lnTo>
                      <a:pt x="4167" y="1844"/>
                    </a:lnTo>
                    <a:lnTo>
                      <a:pt x="41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52"/>
              <p:cNvSpPr/>
              <p:nvPr/>
            </p:nvSpPr>
            <p:spPr>
              <a:xfrm>
                <a:off x="6680800" y="3692250"/>
                <a:ext cx="84150" cy="91150"/>
              </a:xfrm>
              <a:custGeom>
                <a:avLst/>
                <a:gdLst/>
                <a:ahLst/>
                <a:cxnLst/>
                <a:rect l="l" t="t" r="r" b="b"/>
                <a:pathLst>
                  <a:path w="3366" h="3646" extrusionOk="0">
                    <a:moveTo>
                      <a:pt x="1" y="0"/>
                    </a:moveTo>
                    <a:lnTo>
                      <a:pt x="1" y="1803"/>
                    </a:lnTo>
                    <a:lnTo>
                      <a:pt x="3366" y="3646"/>
                    </a:lnTo>
                    <a:lnTo>
                      <a:pt x="3366" y="180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42"/>
          <p:cNvSpPr txBox="1">
            <a:spLocks noGrp="1"/>
          </p:cNvSpPr>
          <p:nvPr>
            <p:ph type="title"/>
          </p:nvPr>
        </p:nvSpPr>
        <p:spPr>
          <a:xfrm>
            <a:off x="720010" y="529475"/>
            <a:ext cx="7704000" cy="5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</a:rPr>
              <a:t>Unity engine</a:t>
            </a:r>
            <a:endParaRPr sz="2000" dirty="0">
              <a:solidFill>
                <a:schemeClr val="accent3"/>
              </a:solidFill>
            </a:endParaRPr>
          </a:p>
        </p:txBody>
      </p:sp>
      <p:sp>
        <p:nvSpPr>
          <p:cNvPr id="1661" name="Google Shape;1661;p42"/>
          <p:cNvSpPr txBox="1">
            <a:spLocks noGrp="1"/>
          </p:cNvSpPr>
          <p:nvPr>
            <p:ph type="subTitle" idx="1"/>
          </p:nvPr>
        </p:nvSpPr>
        <p:spPr>
          <a:xfrm>
            <a:off x="407195" y="1564482"/>
            <a:ext cx="3858737" cy="20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600" dirty="0" err="1"/>
              <a:t>Là</a:t>
            </a:r>
            <a:r>
              <a:rPr lang="en-US" sz="1600" dirty="0"/>
              <a:t> </a:t>
            </a:r>
            <a:r>
              <a:rPr lang="en-US" sz="1600" dirty="0" err="1"/>
              <a:t>môi</a:t>
            </a:r>
            <a:r>
              <a:rPr lang="en-US" sz="1600" dirty="0"/>
              <a:t> tr</a:t>
            </a:r>
            <a:r>
              <a:rPr lang="vi-VN" sz="1600" dirty="0"/>
              <a:t>ư</a:t>
            </a:r>
            <a:r>
              <a:rPr lang="en-US" sz="1600" dirty="0" err="1"/>
              <a:t>ờng</a:t>
            </a:r>
            <a:r>
              <a:rPr lang="en-US" sz="1600" dirty="0"/>
              <a:t> </a:t>
            </a:r>
            <a:r>
              <a:rPr lang="en-US" sz="1600" dirty="0" err="1"/>
              <a:t>phát</a:t>
            </a:r>
            <a:r>
              <a:rPr lang="en-US" sz="1600" dirty="0"/>
              <a:t> </a:t>
            </a:r>
            <a:r>
              <a:rPr lang="en-US" sz="1600" dirty="0" err="1"/>
              <a:t>triển</a:t>
            </a:r>
            <a:r>
              <a:rPr lang="en-US" sz="1600" dirty="0"/>
              <a:t> </a:t>
            </a:r>
            <a:r>
              <a:rPr lang="en-US" sz="1600" dirty="0" err="1"/>
              <a:t>trò</a:t>
            </a:r>
            <a:r>
              <a:rPr lang="en-US" sz="1600" dirty="0"/>
              <a:t> </a:t>
            </a:r>
            <a:r>
              <a:rPr lang="en-US" sz="1600" dirty="0" err="1"/>
              <a:t>ch</a:t>
            </a:r>
            <a:r>
              <a:rPr lang="vi-VN" sz="1600" dirty="0"/>
              <a:t>ơ</a:t>
            </a:r>
            <a:r>
              <a:rPr lang="en-US" sz="1600" dirty="0" err="1"/>
              <a:t>i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đa</a:t>
            </a:r>
            <a:r>
              <a:rPr lang="en-US" sz="1600" dirty="0"/>
              <a:t> </a:t>
            </a:r>
            <a:r>
              <a:rPr lang="en-US" sz="1600" dirty="0" err="1"/>
              <a:t>nền</a:t>
            </a:r>
            <a:r>
              <a:rPr lang="en-US" sz="1600" dirty="0"/>
              <a:t> </a:t>
            </a:r>
            <a:r>
              <a:rPr lang="en-US" sz="1600" dirty="0" err="1"/>
              <a:t>tảng</a:t>
            </a:r>
            <a:endParaRPr lang="en-US" sz="1600" dirty="0"/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>
                <a:solidFill>
                  <a:schemeClr val="dk1"/>
                </a:solidFill>
              </a:rPr>
              <a:t>Cho </a:t>
            </a:r>
            <a:r>
              <a:rPr lang="en-US" sz="1600" dirty="0" err="1">
                <a:solidFill>
                  <a:schemeClr val="dk1"/>
                </a:solidFill>
              </a:rPr>
              <a:t>phép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tạo</a:t>
            </a:r>
            <a:r>
              <a:rPr lang="en-US" sz="1600" dirty="0">
                <a:solidFill>
                  <a:schemeClr val="dk1"/>
                </a:solidFill>
              </a:rPr>
              <a:t> ra </a:t>
            </a:r>
            <a:r>
              <a:rPr lang="en-US" sz="1600" dirty="0" err="1">
                <a:solidFill>
                  <a:schemeClr val="dk1"/>
                </a:solidFill>
              </a:rPr>
              <a:t>các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trò</a:t>
            </a:r>
            <a:r>
              <a:rPr lang="en-US" sz="1600" dirty="0">
                <a:solidFill>
                  <a:schemeClr val="dk1"/>
                </a:solidFill>
              </a:rPr>
              <a:t> </a:t>
            </a:r>
            <a:r>
              <a:rPr lang="en-US" sz="1600" dirty="0" err="1">
                <a:solidFill>
                  <a:schemeClr val="dk1"/>
                </a:solidFill>
              </a:rPr>
              <a:t>ch</a:t>
            </a:r>
            <a:r>
              <a:rPr lang="vi-VN" sz="1600" dirty="0">
                <a:solidFill>
                  <a:schemeClr val="dk1"/>
                </a:solidFill>
              </a:rPr>
              <a:t>ơ</a:t>
            </a:r>
            <a:r>
              <a:rPr lang="en-US" sz="1600" dirty="0" err="1">
                <a:solidFill>
                  <a:schemeClr val="dk1"/>
                </a:solidFill>
              </a:rPr>
              <a:t>i</a:t>
            </a:r>
            <a:r>
              <a:rPr lang="en-US" sz="1600" dirty="0">
                <a:solidFill>
                  <a:schemeClr val="dk1"/>
                </a:solidFill>
              </a:rPr>
              <a:t> 2D, 3D, </a:t>
            </a:r>
            <a:r>
              <a:rPr lang="en-US" sz="1600" dirty="0" err="1"/>
              <a:t>ứng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VR, AR,…</a:t>
            </a:r>
            <a:endParaRPr lang="en-US" sz="1600" dirty="0">
              <a:solidFill>
                <a:schemeClr val="dk1"/>
              </a:solidFill>
            </a:endParaRPr>
          </a:p>
          <a:p>
            <a:pPr marL="139700" indent="0" algn="just">
              <a:buNone/>
            </a:pPr>
            <a:endParaRPr sz="1600" dirty="0">
              <a:solidFill>
                <a:schemeClr val="dk1"/>
              </a:solidFill>
            </a:endParaRPr>
          </a:p>
          <a:p>
            <a:pPr algn="just"/>
            <a:r>
              <a:rPr lang="en-US" sz="1600" dirty="0" err="1">
                <a:solidFill>
                  <a:schemeClr val="dk1"/>
                </a:solidFill>
              </a:rPr>
              <a:t>S</a:t>
            </a:r>
            <a:r>
              <a:rPr lang="en-US" sz="1600" dirty="0" err="1"/>
              <a:t>ử</a:t>
            </a:r>
            <a:r>
              <a:rPr lang="en-US" sz="1600" dirty="0"/>
              <a:t> </a:t>
            </a:r>
            <a:r>
              <a:rPr lang="en-US" sz="1600" dirty="0" err="1"/>
              <a:t>dụng</a:t>
            </a:r>
            <a:r>
              <a:rPr lang="en-US" sz="1600" dirty="0"/>
              <a:t> </a:t>
            </a:r>
            <a:r>
              <a:rPr lang="en-US" sz="1600" dirty="0" err="1"/>
              <a:t>ngôn</a:t>
            </a:r>
            <a:r>
              <a:rPr lang="en-US" sz="1600" dirty="0"/>
              <a:t> </a:t>
            </a:r>
            <a:r>
              <a:rPr lang="en-US" sz="1600" dirty="0" err="1"/>
              <a:t>ngữ</a:t>
            </a:r>
            <a:r>
              <a:rPr lang="en-US" sz="1600" dirty="0"/>
              <a:t> </a:t>
            </a:r>
            <a:r>
              <a:rPr lang="en-US" sz="1600" dirty="0" err="1"/>
              <a:t>lập</a:t>
            </a:r>
            <a:r>
              <a:rPr lang="en-US" sz="1600" dirty="0"/>
              <a:t> </a:t>
            </a:r>
            <a:r>
              <a:rPr lang="en-US" sz="1600" dirty="0" err="1"/>
              <a:t>trình</a:t>
            </a:r>
            <a:r>
              <a:rPr lang="en-US" sz="1600" dirty="0"/>
              <a:t> C#, </a:t>
            </a:r>
            <a:r>
              <a:rPr lang="en-US" sz="1600" dirty="0" err="1"/>
              <a:t>lập</a:t>
            </a:r>
            <a:r>
              <a:rPr lang="en-US" sz="1600" dirty="0"/>
              <a:t> </a:t>
            </a:r>
            <a:r>
              <a:rPr lang="en-US" sz="1600" dirty="0" err="1"/>
              <a:t>trình</a:t>
            </a:r>
            <a:r>
              <a:rPr lang="en-US" sz="1600" dirty="0"/>
              <a:t> h</a:t>
            </a:r>
            <a:r>
              <a:rPr lang="vi-VN" sz="1600" dirty="0"/>
              <a:t>ư</a:t>
            </a:r>
            <a:r>
              <a:rPr lang="en-US" sz="1600" dirty="0" err="1"/>
              <a:t>ớng</a:t>
            </a:r>
            <a:r>
              <a:rPr lang="en-US" sz="1600" dirty="0"/>
              <a:t> </a:t>
            </a:r>
            <a:r>
              <a:rPr lang="en-US" sz="1600" dirty="0" err="1"/>
              <a:t>đối</a:t>
            </a:r>
            <a:r>
              <a:rPr lang="en-US" sz="1600" dirty="0"/>
              <a:t> t</a:t>
            </a:r>
            <a:r>
              <a:rPr lang="vi-VN" sz="1600" dirty="0"/>
              <a:t>ư</a:t>
            </a:r>
            <a:r>
              <a:rPr lang="en-US" sz="1600" dirty="0" err="1"/>
              <a:t>ợng</a:t>
            </a:r>
            <a:endParaRPr sz="1600" dirty="0">
              <a:solidFill>
                <a:schemeClr val="dk1"/>
              </a:solidFill>
            </a:endParaRPr>
          </a:p>
        </p:txBody>
      </p:sp>
      <p:pic>
        <p:nvPicPr>
          <p:cNvPr id="1026" name="Picture 2" descr="Unity là gì? Tổng quan về các ứng dụng của Unity - GreenDS">
            <a:extLst>
              <a:ext uri="{FF2B5EF4-FFF2-40B4-BE49-F238E27FC236}">
                <a16:creationId xmlns:a16="http://schemas.microsoft.com/office/drawing/2014/main" id="{202E874A-BD0C-4DF4-A07E-BFB14A66F4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477" y="1941683"/>
            <a:ext cx="3420533" cy="1260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2441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dk1"/>
                </a:solidFill>
              </a:rPr>
              <a:t>Giao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diện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 err="1">
                <a:solidFill>
                  <a:schemeClr val="dk1"/>
                </a:solidFill>
              </a:rPr>
              <a:t>của</a:t>
            </a:r>
            <a:r>
              <a:rPr lang="en-US" sz="2000" dirty="0">
                <a:solidFill>
                  <a:schemeClr val="dk1"/>
                </a:solidFill>
              </a:rPr>
              <a:t> </a:t>
            </a:r>
            <a:r>
              <a:rPr lang="en-US" sz="2000" dirty="0">
                <a:solidFill>
                  <a:schemeClr val="accent3"/>
                </a:solidFill>
              </a:rPr>
              <a:t>unity</a:t>
            </a:r>
            <a:endParaRPr sz="2000" dirty="0">
              <a:solidFill>
                <a:schemeClr val="accent3"/>
              </a:solidFill>
            </a:endParaRPr>
          </a:p>
        </p:txBody>
      </p:sp>
      <p:pic>
        <p:nvPicPr>
          <p:cNvPr id="1034" name="Picture 10" descr="Kr1s Schultz on X: &quot;New Unity Editor redesign preview now available, see:  https://t.co/YlCarLoT8g. Please download it, take it for a spin, and give  us feedback via the survey. #unity3d #ux https://t.co/ETi2HIqedo&quot; /">
            <a:extLst>
              <a:ext uri="{FF2B5EF4-FFF2-40B4-BE49-F238E27FC236}">
                <a16:creationId xmlns:a16="http://schemas.microsoft.com/office/drawing/2014/main" id="{691809F4-4EE1-4140-9574-335F9384D9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2029" y="1078560"/>
            <a:ext cx="6299941" cy="3772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652819"/>
      </p:ext>
    </p:extLst>
  </p:cSld>
  <p:clrMapOvr>
    <a:masterClrMapping/>
  </p:clrMapOvr>
</p:sld>
</file>

<file path=ppt/theme/theme1.xml><?xml version="1.0" encoding="utf-8"?>
<a:theme xmlns:a="http://schemas.openxmlformats.org/drawingml/2006/main" name="Building Blocks Day by Slidesgo">
  <a:themeElements>
    <a:clrScheme name="Simple Light">
      <a:dk1>
        <a:srgbClr val="000000"/>
      </a:dk1>
      <a:lt1>
        <a:srgbClr val="FFD46D"/>
      </a:lt1>
      <a:dk2>
        <a:srgbClr val="FFBB25"/>
      </a:dk2>
      <a:lt2>
        <a:srgbClr val="E09400"/>
      </a:lt2>
      <a:accent1>
        <a:srgbClr val="32CCF5"/>
      </a:accent1>
      <a:accent2>
        <a:srgbClr val="00A2D5"/>
      </a:accent2>
      <a:accent3>
        <a:srgbClr val="0086B9"/>
      </a:accent3>
      <a:accent4>
        <a:srgbClr val="FF4B67"/>
      </a:accent4>
      <a:accent5>
        <a:srgbClr val="F43045"/>
      </a:accent5>
      <a:accent6>
        <a:srgbClr val="C321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876</Words>
  <Application>Microsoft Office PowerPoint</Application>
  <PresentationFormat>On-screen Show (16:9)</PresentationFormat>
  <Paragraphs>145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Anton</vt:lpstr>
      <vt:lpstr>Lato</vt:lpstr>
      <vt:lpstr>Oi</vt:lpstr>
      <vt:lpstr>Roboto</vt:lpstr>
      <vt:lpstr>Tahoma</vt:lpstr>
      <vt:lpstr>NSimSun</vt:lpstr>
      <vt:lpstr>Exo 2</vt:lpstr>
      <vt:lpstr>Arial</vt:lpstr>
      <vt:lpstr>Bungee</vt:lpstr>
      <vt:lpstr>Building Blocks Day by Slidesgo</vt:lpstr>
      <vt:lpstr>PowerPoint Presentation</vt:lpstr>
      <vt:lpstr>Nội dung trình bày</vt:lpstr>
      <vt:lpstr>Giới thiệu về đề tài</vt:lpstr>
      <vt:lpstr>Giới thiệu trò chơi dungeon and gun</vt:lpstr>
      <vt:lpstr>Giới thiệu trò chơi dungeon and gun</vt:lpstr>
      <vt:lpstr>Yêu cầu của đề tài</vt:lpstr>
      <vt:lpstr>Tìm hiểu về unity</vt:lpstr>
      <vt:lpstr>Unity engine</vt:lpstr>
      <vt:lpstr>Giao diện của unity</vt:lpstr>
      <vt:lpstr> Ưu điểm và nhược điểm của unity</vt:lpstr>
      <vt:lpstr>Lập trình và kiểm thử</vt:lpstr>
      <vt:lpstr>Các thành phần chính của trò chơi</vt:lpstr>
      <vt:lpstr>Người chơi Player</vt:lpstr>
      <vt:lpstr>Các thuật toán của player</vt:lpstr>
      <vt:lpstr>Kẻ địch</vt:lpstr>
      <vt:lpstr>Danh sách các đòn tấn công của kẻ địch</vt:lpstr>
      <vt:lpstr>Quy trình tấn công của kẻ địch</vt:lpstr>
      <vt:lpstr>Chướng ngại vật</vt:lpstr>
      <vt:lpstr>Kiểm thử trò chơi</vt:lpstr>
      <vt:lpstr>Kết luận</vt:lpstr>
      <vt:lpstr> nhận xét và kết luận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Dang Nam</cp:lastModifiedBy>
  <cp:revision>43</cp:revision>
  <dcterms:modified xsi:type="dcterms:W3CDTF">2024-03-27T02:16:10Z</dcterms:modified>
</cp:coreProperties>
</file>